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Towards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for Suitable Efficiency and Data Integrity of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Ecosystem Transactions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3048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article analyzes the effectiveness of deploying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technology in the implementation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ecosystem database. To this end, we assess the processing efficiency of transactions originated by smart devices and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storeddata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integrity. The processing-efficiency evaluation is carried out through queue-theory-based analytical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in which the average time for transaction confirmation is estimated. By its turn, the data-integrity is measured through simulations, where the probability of fraudsters altering already-stored data is estimated. Moreover, the experiments consider a set of scenarios related to different application domains. Final results show that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technology may meet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efficiency requirements, besides providing adequate data integrity. Lastly, general conclusions and avenues for further research close this article.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28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Existing security solutions are not well suited because current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 may consume significant amounts of energy and may have significant processing overhead.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propositions that we derive in this paper extend existing academic literature by providing a structured foundation for systematic research that investigates the combined impact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technology on modern supply chains.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conducted a narrative literature review with the goals of summarizing the existing body of literature, identifying essential research gaps and developing novel research propositions.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order to foster incremental research, we especially encourage researchers to carefully investigate the applicability of existing theories to better understand emerging phenomena at the confluence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supply chain management.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457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Several issues regarding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security need to be addressed, including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 trust, access control, data integrity, physical tampering, and user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privacy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problems such as counterfeiting, physical tampering, hacking, and data theft might raise trust concerns among supply chain exchange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partners.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 combined‚ these enabling technologies will help firms to overcome problems related to data acquisition and integrity, address security challenges‚ mitigate traceability concerns, and reduce information asymmetry.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RFID tags help to overcome the (occasional) problematic readability of barcodes in specific industrial environments and result in a higher read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accuracy.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decentralized computation offloading platform was proposed to coordinate tasks among devices and edge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servers.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assist MEC based offloading for inter-domain traffic, they proposed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-enabled market to motivate both D2D and MEC nodes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They proposed an energy-efficient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task offloading algorithm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-enabled edge computing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participating nodes were authenticated by the smart contract in the proposed FL framework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incentive mechanism was proposed for discharging electrical vehicles to boost the electric power grid.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228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52400"/>
            <a:ext cx="7866888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They pointed out that machine learning (ML) algorithms, such as Q-learning, can improve the performance of the network, in terms of block time minimization and transaction throughput enhancement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transparency,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auditability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distributed properties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were considered to address issues, such as security, resources management, and energy efficiency.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Efficient control and incentive of cooperation among edge devices and servers are securely enabled by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MEC improves the scalability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 a distributed and efficient manner by delivering computing and cache resources to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enabled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systems.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system, which is the most well-known application of public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proof-of-work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PoW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is used to reach this consensus.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/>
                <a:gridCol w="2362200"/>
                <a:gridCol w="2990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Survey on Consensus Mechanisms and Mining Strategy Management in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Blockchain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Networks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W. Wang, D. T. Hoang, P. Hu, Z. Xiong, D. Niyato, P. Wang, Y. Wen, andD. I. Kim,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blockchain network was originated from the Internet financial sector as a decentralized, immutable ledger system for transactional data ordering.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On the Convergence of Blockchain and Internet of Things (IoT) Technologies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M. Maroufi, R. Abdolee, and B. Tazekand,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Blockchain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decentralized nature and its multi-faceted procedures offer a useful mechanism to tackle several of these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challenges.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305050"/>
                <a:gridCol w="2838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Blockchain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for Internet of Things: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ASurvey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H. Dai, Z. Zheng, and Y. Zhang,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Internet of Things (IoT) is reshaping the incumbent industry to smart industry featured with data-driven decision-making. 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Blockchain mechanisms forIoT security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D. Minoli and B. Occhiogrosso,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There is a need for comprehensive support of security in the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, especially for mission-critical applications, but also for the down-stream business applications.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2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447800"/>
            <a:ext cx="727075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4572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pt-BR" sz="1800" dirty="0" smtClean="0">
                <a:latin typeface="Times New Roman" pitchFamily="18" charset="0"/>
                <a:cs typeface="Times New Roman" pitchFamily="18" charset="0"/>
              </a:rPr>
              <a:t>   Este </a:t>
            </a:r>
            <a:r>
              <a:rPr lang="pt-BR" sz="1800" dirty="0" smtClean="0">
                <a:latin typeface="Times New Roman" pitchFamily="18" charset="0"/>
                <a:cs typeface="Times New Roman" pitchFamily="18" charset="0"/>
              </a:rPr>
              <a:t>artigo analisou aBlockchainpara implementac ̧ ̃ao dabase de dados do ecossistema IoT. Por meio de modelos defilas e simulac ̧ ̃oes, os experimentos especialmente mostraramqueBlockchainpode ser configurada para atender aos requi-sitos de tempo de confirmac ̧ ̃ao de transac ̧ ̃oes em diferentesaplicac ̧ ̃oes sem impactar a integridade dos dados (i.e., proba-bilidade de fraude≤0,1), desde que o processamento honestodo sistema seja ao menos 70% do total. Essa configurac ̧ ̃aoconsiste na alterac ̧ ̃ao do tamanho do bloco de transac ̧ ̃oes ena reduc ̧ ̃ao da complexidade de seu processamento. Comopesquisas futuras e contemplando limitac ̧ ̃oes deste trabalho,apontam-se: an ́alise de algoritmos de consenso diferentesdo PoW; comparac ̧ ̃ao de implementac ̧ ̃oes de base de dadosdiferentes do tipop ́ublica; estudo de tecnologias de registrosdistribu ́ıdos diferentes daBlockchain; e realizac ̧ ̃ao detestbeds.</a:t>
            </a:r>
          </a:p>
          <a:p>
            <a:pPr algn="just">
              <a:lnSpc>
                <a:spcPct val="170000"/>
              </a:lnSpc>
              <a:buNone/>
            </a:pP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3048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] W. Wang, D. T. Hoang,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Z.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Xiong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Niyato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P. Wang, Y.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Wen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andD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I. Kim, “A Survey on Consensus Mechanisms and Mining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StrategyManagement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Networks,”IEEE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Access, vol. 7, pp. 22 328–22 370, 2019,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doi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10.1109/ACCESS.2019.2896108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Maroufi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Abdolee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Tazekand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“On the Convergence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ofBlockchain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Internet of Things (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Technologies,”Journal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ofStrategic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Innovation and Sustainability, vol. 14, no. 1, Mar. 2019,doi:10.33423/jsis.v14i1.990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H. Dai, Z.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Zheng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Y. Zhang, “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for Internet of Things: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ASurvey,”IEEE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Internet of Things Journal, vol. 6, no. 5, pp. 8076–8094,2019,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doi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10.1109/JIOT.2019.2920987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Minoli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Occhiogrosso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mechanisms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forIoT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security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,”  Internet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of Things, vol. 1-2, pp. 1 – 13, 2018,doi:10.1016/j.iot.2018.05.002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K. Zhang and H. Jacobsen, “Towards Dependable, Scalable, and Per-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vasive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Distributed Ledgers with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,” in2018 IEEE 38thInternational Conference on Distributed Computing Systems (ICDCS),July 2018, pp. 1337–1346,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doi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10.1109/ICDCS.2018.00134.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Nakamoto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A peer-to-peer electronic cash system,” 2008,Available at: https://bitcoin.org/bitcoin.pdf. Accessed on: June 28th,2020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J.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Hunhevicz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D. M. Hall, “Do you need a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inconstruction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? Use case categories and decision framework for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DLTdesign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options,”Advanced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Engineering Informatics, vol. 45, p. 101094,2020, doi:10.1016/j.aei.2020.101094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Q. Wang, X. Zhu, Y. Ni,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H. Zhu, “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for the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IoTand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industrial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A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review,”Internet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of Things, p. 100081, 2019,doi:10.1016/j.iot.2019.100081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H. Gilbert and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Handschuh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“Security Analysis of SHA-256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andSisters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,”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inSelected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Areas in Cryptography, M. Matsui and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J.Zuccherato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Eds. Berlin, Heidelberg: Springer Berlin Heidelberg, 2004,pp. 175–193, doi:10.1007/978-3-540-24654-113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Jakobsson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Juels,Proofs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of Work and Bread Pudding Protocols(Extended Abstract).Boston, MA: Springer US, 1999, pp. 258–272,doi: 10.1007/978-0-387-35568-918.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1263</TotalTime>
  <Words>1423</Words>
  <Application>Microsoft Office PowerPoint</Application>
  <PresentationFormat>On-screen Show (4:3)</PresentationFormat>
  <Paragraphs>70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Towards Blockchain for Suitable Efficiency and Data Integrity of IoT Ecosystem Transactions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563</cp:revision>
  <dcterms:created xsi:type="dcterms:W3CDTF">2006-08-16T00:00:00Z</dcterms:created>
  <dcterms:modified xsi:type="dcterms:W3CDTF">2021-08-04T09:15:42Z</dcterms:modified>
</cp:coreProperties>
</file>