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latin typeface="Times New Roman" pitchFamily="18" charset="0"/>
                <a:cs typeface="Times New Roman" pitchFamily="18" charset="0"/>
              </a:rPr>
              <a:t>IoT</a:t>
            </a:r>
            <a:r>
              <a:rPr lang="en-US" b="1" dirty="0" smtClean="0">
                <a:latin typeface="Times New Roman" pitchFamily="18" charset="0"/>
                <a:cs typeface="Times New Roman" pitchFamily="18" charset="0"/>
              </a:rPr>
              <a:t> based Smart Rationing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Public </a:t>
            </a:r>
            <a:r>
              <a:rPr lang="en-IN" sz="2000" dirty="0" smtClean="0">
                <a:latin typeface="Times New Roman" pitchFamily="18" charset="0"/>
                <a:cs typeface="Times New Roman" pitchFamily="18" charset="0"/>
              </a:rPr>
              <a:t>Distribution System is an essential part of life for the under-privileged people of the society. The traditional ration distribution system involves various malpractices. Ration card is the proof of citizenship since many decades. Government's subsidized food commodities and fuel are purchased using ration card by the people categorized as BPL (Below Poverty Line). As we daily see people suffering to get their basic needs, this needs aren't delivered to the non-creamy layered people properly. These goods are sold by the officials illegally which is not appreciated by the people. This proposed system will ensure that the common people gets their basic needs without any malpractice in supply of the goods. Therefore, the entire distribution system is made smarter and secure along with eliminating the issues involved in the traditional ration system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public distribution system in ration shops requires manual measurement of </a:t>
            </a:r>
            <a:r>
              <a:rPr lang="en-IN" sz="2000" dirty="0" err="1" smtClean="0">
                <a:latin typeface="Times New Roman" pitchFamily="18" charset="0"/>
                <a:cs typeface="Times New Roman" pitchFamily="18" charset="0"/>
              </a:rPr>
              <a:t>quantityand</a:t>
            </a:r>
            <a:r>
              <a:rPr lang="en-IN" sz="2000" dirty="0" smtClean="0">
                <a:latin typeface="Times New Roman" pitchFamily="18" charset="0"/>
                <a:cs typeface="Times New Roman" pitchFamily="18" charset="0"/>
              </a:rPr>
              <a:t> maintenance of record of transactions.</a:t>
            </a:r>
          </a:p>
          <a:p>
            <a:pPr algn="just">
              <a:lnSpc>
                <a:spcPct val="150000"/>
              </a:lnSpc>
            </a:pPr>
            <a:r>
              <a:rPr lang="en-IN" sz="2000" dirty="0" smtClean="0">
                <a:latin typeface="Times New Roman" pitchFamily="18" charset="0"/>
                <a:cs typeface="Times New Roman" pitchFamily="18" charset="0"/>
              </a:rPr>
              <a:t>The proposed distribution framework has the ability to overcome disadvantages of the existing system like wrong amount of products, low processing speed, and large wait in time, material theft in ration shop. </a:t>
            </a:r>
          </a:p>
          <a:p>
            <a:pPr algn="just">
              <a:lnSpc>
                <a:spcPct val="150000"/>
              </a:lnSpc>
            </a:pPr>
            <a:r>
              <a:rPr lang="en-IN" sz="2000" dirty="0" smtClean="0">
                <a:latin typeface="Times New Roman" pitchFamily="18" charset="0"/>
                <a:cs typeface="Times New Roman" pitchFamily="18" charset="0"/>
              </a:rPr>
              <a:t>In the existing system having two drawbacks, first one is weight of the material may be inaccurate due to human mistakes and secondly, if the materials are not bought at end of the month, they can be sold to others without any intimation to the government and customers. </a:t>
            </a:r>
          </a:p>
          <a:p>
            <a:pPr algn="just">
              <a:lnSpc>
                <a:spcPct val="150000"/>
              </a:lnSpc>
            </a:pPr>
            <a:r>
              <a:rPr lang="en-IN" sz="2000" dirty="0" smtClean="0">
                <a:latin typeface="Times New Roman" pitchFamily="18" charset="0"/>
                <a:cs typeface="Times New Roman" pitchFamily="18" charset="0"/>
              </a:rPr>
              <a:t>In order to overcome the above problems in the existing system, an automated embedded system is proposed.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current Public Distribution System has several well documented problems such as lack of transparency, accountability, poor governance and poor service delivery mechanisms.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Public </a:t>
            </a:r>
            <a:r>
              <a:rPr lang="en-IN" sz="2000" dirty="0" smtClean="0">
                <a:latin typeface="Times New Roman" pitchFamily="18" charset="0"/>
                <a:cs typeface="Times New Roman" pitchFamily="18" charset="0"/>
              </a:rPr>
              <a:t>distribution system is also named as rationing distribution system, which is one of the widely disputable issues that involve malpractices.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large number of poor and needy members of society are left out and a lot of false cards are also issued.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Impact of extortion deception information section consumption in the proportion database can be kept up essentially with the utilization of this shrewd apportion card framework.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have proposed a Smart </a:t>
            </a:r>
            <a:r>
              <a:rPr lang="en-IN" sz="2000" dirty="0" err="1" smtClean="0">
                <a:latin typeface="Times New Roman" pitchFamily="18" charset="0"/>
                <a:cs typeface="Times New Roman" pitchFamily="18" charset="0"/>
              </a:rPr>
              <a:t>Ratioing</a:t>
            </a:r>
            <a:r>
              <a:rPr lang="en-IN" sz="2000" dirty="0" smtClean="0">
                <a:latin typeface="Times New Roman" pitchFamily="18" charset="0"/>
                <a:cs typeface="Times New Roman" pitchFamily="18" charset="0"/>
              </a:rPr>
              <a:t> System based on RFID and BIOMETRICS Technology to avoid the drawbacks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demonstrates distribution ration. Fingerprint scanner, RFID card, RFID reader, power supply acts as inputs to the raspberry pi and database at the output side which gives information and the updates about stock of rationing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has advantages like it is helpful to prevent malpractices at ration shop, maintain data properly, reduces paper work, time saving approach, increase security and cost effective.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automatic ration shop for public distribution framework is based on Smart Automating rationing system that replaces ordinary ration cards.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efficient, accurate and automated technique of ration distribution using RFID (Radio Frequency Identification) based technology/using of AADHAR number, which is an innovative approach in PDS (Public Distribution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Automated </a:t>
            </a:r>
            <a:r>
              <a:rPr lang="en-IN" sz="2000" dirty="0" smtClean="0">
                <a:latin typeface="Times New Roman" pitchFamily="18" charset="0"/>
                <a:cs typeface="Times New Roman" pitchFamily="18" charset="0"/>
              </a:rPr>
              <a:t>and efficient RFID based technology used for distribution of ration using AADHAR card number which is an advanced methodology in PDS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used RFID and biometrics but this system did not give the proper information of card whether it is duplicate or </a:t>
            </a:r>
            <a:r>
              <a:rPr lang="en-IN" sz="2000" dirty="0" smtClean="0">
                <a:latin typeface="Times New Roman" pitchFamily="18" charset="0"/>
                <a:cs typeface="Times New Roman" pitchFamily="18" charset="0"/>
              </a:rPr>
              <a:t>original.</a:t>
            </a:r>
          </a:p>
          <a:p>
            <a:pPr algn="just">
              <a:lnSpc>
                <a:spcPct val="150000"/>
              </a:lnSpc>
            </a:pPr>
            <a:r>
              <a:rPr lang="en-IN" sz="2000" dirty="0" smtClean="0">
                <a:latin typeface="Times New Roman" pitchFamily="18" charset="0"/>
                <a:cs typeface="Times New Roman" pitchFamily="18" charset="0"/>
              </a:rPr>
              <a:t>Camera is used to scan QR code of the </a:t>
            </a:r>
            <a:r>
              <a:rPr lang="en-IN" sz="2000" dirty="0" err="1" smtClean="0">
                <a:latin typeface="Times New Roman" pitchFamily="18" charset="0"/>
                <a:cs typeface="Times New Roman" pitchFamily="18" charset="0"/>
              </a:rPr>
              <a:t>Aadhar</a:t>
            </a:r>
            <a:r>
              <a:rPr lang="en-IN" sz="2000" dirty="0" smtClean="0">
                <a:latin typeface="Times New Roman" pitchFamily="18" charset="0"/>
                <a:cs typeface="Times New Roman" pitchFamily="18" charset="0"/>
              </a:rPr>
              <a:t> card, QR code of each and every customer’s </a:t>
            </a:r>
            <a:r>
              <a:rPr lang="en-IN" sz="2000" dirty="0" err="1" smtClean="0">
                <a:latin typeface="Times New Roman" pitchFamily="18" charset="0"/>
                <a:cs typeface="Times New Roman" pitchFamily="18" charset="0"/>
              </a:rPr>
              <a:t>Aadhar</a:t>
            </a:r>
            <a:r>
              <a:rPr lang="en-IN" sz="2000" dirty="0" smtClean="0">
                <a:latin typeface="Times New Roman" pitchFamily="18" charset="0"/>
                <a:cs typeface="Times New Roman" pitchFamily="18" charset="0"/>
              </a:rPr>
              <a:t> card is already stored in database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GSM is used to send message to customer conveying him/her about rations remaining in his/her account when he/she dispenses some.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ration distribution system using RFID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Chilad, S MutalikDesai, A R Jadhav, K Dhamanekar, S Jagirdar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RFID being a part of Automatic Identification and Data Capture (AIDC) technologies is considered to be a fast and reliable means of identifying objects.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 public distribution system using smart card and GSM technology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Gaikwad Priya B, Prof. Sangita Nikumbh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Customer needs to scan smart card on smart card reader, and the then microcontroller checks customer's details with stored to distribute material in ration shop.</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Automated rationing system by using DC motor through an RFID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Ch.Harisri, E.Emmi Preetham,M.Harish Kumar, M.Ramji Bhavani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Public distribution system provides a ration card issued under an order or authority of the State Government for the purchase of essential consumer materials like rice, wheat, kerosene and oil.</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Digitalized Aadhar Enabled Ration Distribution Using smart card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Padmavathi.R, K.Azeezullz, P.Venkatesh,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Aadhar</a:t>
                      </a:r>
                      <a:r>
                        <a:rPr lang="en-US" sz="2000" dirty="0">
                          <a:solidFill>
                            <a:srgbClr val="333333"/>
                          </a:solidFill>
                          <a:latin typeface="Times New Roman"/>
                          <a:ea typeface="Calibri"/>
                          <a:cs typeface="Latha"/>
                        </a:rPr>
                        <a:t> card contains all related information such as name, contact number, address, bank account details, biometric information and demographic data.</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descr="C:\Users\ELCOT-Lenovo\Desktop\pic.png"/>
          <p:cNvPicPr>
            <a:picLocks noGrp="1" noChangeAspect="1" noChangeArrowheads="1"/>
          </p:cNvPicPr>
          <p:nvPr>
            <p:ph idx="1"/>
          </p:nvPr>
        </p:nvPicPr>
        <p:blipFill>
          <a:blip r:embed="rId2"/>
          <a:srcRect/>
          <a:stretch>
            <a:fillRect/>
          </a:stretch>
        </p:blipFill>
        <p:spPr bwMode="auto">
          <a:xfrm>
            <a:off x="1752600" y="1447800"/>
            <a:ext cx="67056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framework is more secure and keep up straightforward than the ordinary existing framework. Impact of extortion deception information section consumption in the proportion database can be kept up essentially with the utilization of this shrewd apportion card framework. Just approved individual (businessperson, tradesman) can work the database. Client can be validated utilizing the </a:t>
            </a:r>
            <a:r>
              <a:rPr lang="en-IN" sz="2000" dirty="0" err="1" smtClean="0">
                <a:latin typeface="Times New Roman" pitchFamily="18" charset="0"/>
                <a:cs typeface="Times New Roman" pitchFamily="18" charset="0"/>
              </a:rPr>
              <a:t>Aadhar</a:t>
            </a:r>
            <a:r>
              <a:rPr lang="en-IN" sz="2000" dirty="0" smtClean="0">
                <a:latin typeface="Times New Roman" pitchFamily="18" charset="0"/>
                <a:cs typeface="Times New Roman" pitchFamily="18" charset="0"/>
              </a:rPr>
              <a:t> card filter through web camera and get apportioned proportion after scanner tag verification. On the off chance that client needn't bother with the distributed apportion, at that point it is given to the client who actually needs the proportion. The buyer will get the affirmation SMS and database will be refreshed </a:t>
            </a:r>
            <a:r>
              <a:rPr lang="en-IN" sz="2000" dirty="0" smtClean="0">
                <a:latin typeface="Times New Roman" pitchFamily="18" charset="0"/>
                <a:cs typeface="Times New Roman" pitchFamily="18" charset="0"/>
              </a:rPr>
              <a:t>continuously.</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a:t>
            </a:r>
            <a:r>
              <a:rPr lang="en-IN" sz="1600" dirty="0" err="1" smtClean="0">
                <a:latin typeface="Times New Roman" pitchFamily="18" charset="0"/>
                <a:cs typeface="Times New Roman" pitchFamily="18" charset="0"/>
              </a:rPr>
              <a:t>Chilad</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MutalikDesai</a:t>
            </a:r>
            <a:r>
              <a:rPr lang="en-IN" sz="1600" dirty="0" smtClean="0">
                <a:latin typeface="Times New Roman" pitchFamily="18" charset="0"/>
                <a:cs typeface="Times New Roman" pitchFamily="18" charset="0"/>
              </a:rPr>
              <a:t>, A R </a:t>
            </a:r>
            <a:r>
              <a:rPr lang="en-IN" sz="1600" dirty="0" err="1" smtClean="0">
                <a:latin typeface="Times New Roman" pitchFamily="18" charset="0"/>
                <a:cs typeface="Times New Roman" pitchFamily="18" charset="0"/>
              </a:rPr>
              <a:t>Jadhav</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Dhamanekar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Jagirdar</a:t>
            </a:r>
            <a:r>
              <a:rPr lang="en-IN" sz="1600" dirty="0" smtClean="0">
                <a:latin typeface="Times New Roman" pitchFamily="18" charset="0"/>
                <a:cs typeface="Times New Roman" pitchFamily="18" charset="0"/>
              </a:rPr>
              <a:t> ― Smart ration distribution system using RFID‖ International Journal of Engineering Research and general science vol. 4, issue 3, May-June,2016.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Gaikwad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Priya</a:t>
            </a:r>
            <a:r>
              <a:rPr lang="en-IN" sz="1600" dirty="0" smtClean="0">
                <a:latin typeface="Times New Roman" pitchFamily="18" charset="0"/>
                <a:cs typeface="Times New Roman" pitchFamily="18" charset="0"/>
              </a:rPr>
              <a:t> B, Prof. </a:t>
            </a:r>
            <a:r>
              <a:rPr lang="en-IN" sz="1600" dirty="0" err="1" smtClean="0">
                <a:latin typeface="Times New Roman" pitchFamily="18" charset="0"/>
                <a:cs typeface="Times New Roman" pitchFamily="18" charset="0"/>
              </a:rPr>
              <a:t>Sangita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Nikumbh</a:t>
            </a:r>
            <a:r>
              <a:rPr lang="en-IN" sz="1600" dirty="0" smtClean="0">
                <a:latin typeface="Times New Roman" pitchFamily="18" charset="0"/>
                <a:cs typeface="Times New Roman" pitchFamily="18" charset="0"/>
              </a:rPr>
              <a:t>―E- public distribution system using smart card and GSM technology‖ International conference on Intelligent Sustainable system,pp.244-249, (ICISS 2017)ISBN:978-1-5386-1959-9</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Ch.Harisri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E.Emmi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Preetham,M.Harish</a:t>
            </a:r>
            <a:r>
              <a:rPr lang="en-IN" sz="1600" dirty="0" smtClean="0">
                <a:latin typeface="Times New Roman" pitchFamily="18" charset="0"/>
                <a:cs typeface="Times New Roman" pitchFamily="18" charset="0"/>
              </a:rPr>
              <a:t> Kumar, </a:t>
            </a:r>
            <a:r>
              <a:rPr lang="en-IN" sz="1600" dirty="0" err="1" smtClean="0">
                <a:latin typeface="Times New Roman" pitchFamily="18" charset="0"/>
                <a:cs typeface="Times New Roman" pitchFamily="18" charset="0"/>
              </a:rPr>
              <a:t>M.Ramji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Bhavani</a:t>
            </a:r>
            <a:r>
              <a:rPr lang="en-IN" sz="1600" dirty="0" smtClean="0">
                <a:latin typeface="Times New Roman" pitchFamily="18" charset="0"/>
                <a:cs typeface="Times New Roman" pitchFamily="18" charset="0"/>
              </a:rPr>
              <a:t> ―Automated rationing system by using DC motor through an RFID‖ Asian journal of Applied Science and Technology Vol. 1, Issue 6, pp. 103-107, july2017.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Padmavathi.R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K.Azeezullz</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P.Venkatesh</a:t>
            </a:r>
            <a:r>
              <a:rPr lang="en-IN" sz="1600" dirty="0" smtClean="0">
                <a:latin typeface="Times New Roman" pitchFamily="18" charset="0"/>
                <a:cs typeface="Times New Roman" pitchFamily="18" charset="0"/>
              </a:rPr>
              <a:t>, ―Digitalized </a:t>
            </a:r>
            <a:r>
              <a:rPr lang="en-IN" sz="1600" dirty="0" err="1" smtClean="0">
                <a:latin typeface="Times New Roman" pitchFamily="18" charset="0"/>
                <a:cs typeface="Times New Roman" pitchFamily="18" charset="0"/>
              </a:rPr>
              <a:t>Aadhar</a:t>
            </a:r>
            <a:r>
              <a:rPr lang="en-IN" sz="1600" dirty="0" smtClean="0">
                <a:latin typeface="Times New Roman" pitchFamily="18" charset="0"/>
                <a:cs typeface="Times New Roman" pitchFamily="18" charset="0"/>
              </a:rPr>
              <a:t> Enabled Ration Distribution Using smart card‖ International conference on recent trends in electronics information and communication technology, pp. 615-618, May19-20,2017.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Reshma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Arote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Komal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Nawale</a:t>
            </a:r>
            <a:r>
              <a:rPr lang="en-IN" sz="1600" dirty="0" smtClean="0">
                <a:latin typeface="Times New Roman" pitchFamily="18" charset="0"/>
                <a:cs typeface="Times New Roman" pitchFamily="18" charset="0"/>
              </a:rPr>
              <a:t>, Monika </a:t>
            </a:r>
            <a:r>
              <a:rPr lang="en-IN" sz="1600" dirty="0" err="1" smtClean="0">
                <a:latin typeface="Times New Roman" pitchFamily="18" charset="0"/>
                <a:cs typeface="Times New Roman" pitchFamily="18" charset="0"/>
              </a:rPr>
              <a:t>Shinde</a:t>
            </a:r>
            <a:r>
              <a:rPr lang="en-IN" sz="1600" dirty="0" smtClean="0">
                <a:latin typeface="Times New Roman" pitchFamily="18" charset="0"/>
                <a:cs typeface="Times New Roman" pitchFamily="18" charset="0"/>
              </a:rPr>
              <a:t> ―Smart Rationing System Using </a:t>
            </a:r>
            <a:r>
              <a:rPr lang="en-IN" sz="1600" dirty="0" err="1" smtClean="0">
                <a:latin typeface="Times New Roman" pitchFamily="18" charset="0"/>
                <a:cs typeface="Times New Roman" pitchFamily="18" charset="0"/>
              </a:rPr>
              <a:t>Adhar</a:t>
            </a:r>
            <a:r>
              <a:rPr lang="en-IN" sz="1600" dirty="0" smtClean="0">
                <a:latin typeface="Times New Roman" pitchFamily="18" charset="0"/>
                <a:cs typeface="Times New Roman" pitchFamily="18" charset="0"/>
              </a:rPr>
              <a:t> Card‖ Imperial Journal of Interdisciplinary Research Vol-3, Issue-12,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Hairol</a:t>
            </a:r>
            <a:r>
              <a:rPr lang="en-IN" sz="1600" dirty="0" smtClean="0">
                <a:latin typeface="Times New Roman" pitchFamily="18" charset="0"/>
                <a:cs typeface="Times New Roman" pitchFamily="18" charset="0"/>
              </a:rPr>
              <a:t> N. M. Shah, </a:t>
            </a:r>
            <a:r>
              <a:rPr lang="en-IN" sz="1600" dirty="0" err="1" smtClean="0">
                <a:latin typeface="Times New Roman" pitchFamily="18" charset="0"/>
                <a:cs typeface="Times New Roman" pitchFamily="18" charset="0"/>
              </a:rPr>
              <a:t>Mohd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Z.Ab</a:t>
            </a:r>
            <a:r>
              <a:rPr lang="en-IN" sz="1600" dirty="0" smtClean="0">
                <a:latin typeface="Times New Roman" pitchFamily="18" charset="0"/>
                <a:cs typeface="Times New Roman" pitchFamily="18" charset="0"/>
              </a:rPr>
              <a:t> Rashid, </a:t>
            </a:r>
            <a:r>
              <a:rPr lang="en-IN" sz="1600" dirty="0" err="1" smtClean="0">
                <a:latin typeface="Times New Roman" pitchFamily="18" charset="0"/>
                <a:cs typeface="Times New Roman" pitchFamily="18" charset="0"/>
              </a:rPr>
              <a:t>Mohd</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Abdollah</a:t>
            </a:r>
            <a:r>
              <a:rPr lang="en-IN" sz="1600" dirty="0" smtClean="0">
                <a:latin typeface="Times New Roman" pitchFamily="18" charset="0"/>
                <a:cs typeface="Times New Roman" pitchFamily="18" charset="0"/>
              </a:rPr>
              <a:t>, M.N. </a:t>
            </a:r>
            <a:r>
              <a:rPr lang="en-IN" sz="1600" dirty="0" err="1" smtClean="0">
                <a:latin typeface="Times New Roman" pitchFamily="18" charset="0"/>
                <a:cs typeface="Times New Roman" pitchFamily="18" charset="0"/>
              </a:rPr>
              <a:t>Kamarudin</a:t>
            </a:r>
            <a:r>
              <a:rPr lang="en-IN" sz="1600" dirty="0" smtClean="0">
                <a:latin typeface="Times New Roman" pitchFamily="18" charset="0"/>
                <a:cs typeface="Times New Roman" pitchFamily="18" charset="0"/>
              </a:rPr>
              <a:t>, C.K. Lin and Z. </a:t>
            </a:r>
            <a:r>
              <a:rPr lang="en-IN" sz="1600" dirty="0" err="1" smtClean="0">
                <a:latin typeface="Times New Roman" pitchFamily="18" charset="0"/>
                <a:cs typeface="Times New Roman" pitchFamily="18" charset="0"/>
              </a:rPr>
              <a:t>Kamis</a:t>
            </a:r>
            <a:r>
              <a:rPr lang="en-IN" sz="1600" dirty="0" smtClean="0">
                <a:latin typeface="Times New Roman" pitchFamily="18" charset="0"/>
                <a:cs typeface="Times New Roman" pitchFamily="18" charset="0"/>
              </a:rPr>
              <a:t>‖ Biometric Voice Recognition in Security System‖ Indian Journal of Science and Technology, Vol. 7, pp.104–112, February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Noor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Adibha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Saumya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Priyam</a:t>
            </a:r>
            <a:r>
              <a:rPr lang="en-IN" sz="1600" dirty="0" smtClean="0">
                <a:latin typeface="Times New Roman" pitchFamily="18" charset="0"/>
                <a:cs typeface="Times New Roman" pitchFamily="18" charset="0"/>
              </a:rPr>
              <a:t> , V </a:t>
            </a:r>
            <a:r>
              <a:rPr lang="en-IN" sz="1600" dirty="0" err="1" smtClean="0">
                <a:latin typeface="Times New Roman" pitchFamily="18" charset="0"/>
                <a:cs typeface="Times New Roman" pitchFamily="18" charset="0"/>
              </a:rPr>
              <a:t>pathak,S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Shandilya</a:t>
            </a:r>
            <a:r>
              <a:rPr lang="en-IN" sz="1600" dirty="0" smtClean="0">
                <a:latin typeface="Times New Roman" pitchFamily="18" charset="0"/>
                <a:cs typeface="Times New Roman" pitchFamily="18" charset="0"/>
              </a:rPr>
              <a:t> ―Automated Ration Distribution system using RFID/UID And IOT‖ vol. 6 Issue-1-2, pp. 148-152,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Subhasini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Shukla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Akash</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Patil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Brightson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Selvin</a:t>
            </a:r>
            <a:r>
              <a:rPr lang="en-IN" sz="1600" dirty="0" smtClean="0">
                <a:latin typeface="Times New Roman" pitchFamily="18" charset="0"/>
                <a:cs typeface="Times New Roman" pitchFamily="18" charset="0"/>
              </a:rPr>
              <a:t> ―A Step Towards Smart Ration Card System Using RFID and IOT ‖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Chaitali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Chandankhede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Debajyoti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Mukhopadhyay</a:t>
            </a:r>
            <a:r>
              <a:rPr lang="en-IN" sz="1600" dirty="0" smtClean="0">
                <a:latin typeface="Times New Roman" pitchFamily="18" charset="0"/>
                <a:cs typeface="Times New Roman" pitchFamily="18" charset="0"/>
              </a:rPr>
              <a:t> ―A Proposed Architecture for Automating Public Distribution System‖ International Conference on Computing, Communication and Automation, pp.935- 939, (ICCCA2017).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Dr.M.pallikonda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rajesekaran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D.Balaji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R.Arthi</a:t>
            </a:r>
            <a:r>
              <a:rPr lang="en-IN" sz="1600" dirty="0" smtClean="0">
                <a:latin typeface="Times New Roman" pitchFamily="18" charset="0"/>
                <a:cs typeface="Times New Roman" pitchFamily="18" charset="0"/>
              </a:rPr>
              <a:t> ―Automatic Smart Ration Distribution System for Prevention of Civil Supplies Hoarding In India‖ International conference on advanced International Conference on Advanced Computing and Communication Systems (ICACCS -2017), Jan. 06 – 07, 2017.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1343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IoT based Smart Rationing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2021-08-03T15:06:23Z</dcterms:modified>
</cp:coreProperties>
</file>