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Biometric And IOT Technology Based Safety Transactions In ATM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ATM Fraudulence occurring in the society has become very common nowadays. Even though technology has boomed in various aspects it is being misused in different ways for stealing money through ATM’S. Skimming and Trapping of the ATM devices have been designed by many Burglars. Recognition based Verification system as been implemented for many ATM’s for safety purposes. This work deals with Biometric recognition like fingerprints, face recognition to identify person. In addition, Internet of things has been used to enhance the security of the Money and to give timely updates. Also, one time password will be sent to user to verify identity. Simulation of the work is done in Proteus and the results are verified by implementing the same with a hardware setup.</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values from the sensors and RFID are continuously monitor by the maintenance team and if there is any change in any of those sensors, the maintenance unit can notice immediately with the help of IOT.</a:t>
            </a:r>
          </a:p>
          <a:p>
            <a:pPr algn="just">
              <a:lnSpc>
                <a:spcPct val="150000"/>
              </a:lnSpc>
            </a:pPr>
            <a:r>
              <a:rPr lang="en-IN" sz="2000" dirty="0" smtClean="0">
                <a:latin typeface="Times New Roman" pitchFamily="18" charset="0"/>
                <a:cs typeface="Times New Roman" pitchFamily="18" charset="0"/>
              </a:rPr>
              <a:t>This system is much easier and reliable system compare to all the other existing system.</a:t>
            </a:r>
          </a:p>
          <a:p>
            <a:pPr algn="just">
              <a:lnSpc>
                <a:spcPct val="150000"/>
              </a:lnSpc>
            </a:pP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permits objects to be detected and controlled remotely across existing network infrastructure, making opportunities for additional direct integration between the physical world and computer-based systems, and leading to improved efficiency, accuracy and economic profit.</a:t>
            </a:r>
          </a:p>
          <a:p>
            <a:pPr algn="just">
              <a:lnSpc>
                <a:spcPct val="150000"/>
              </a:lnSpc>
            </a:pPr>
            <a:r>
              <a:rPr lang="en-IN" sz="2000" dirty="0" smtClean="0">
                <a:latin typeface="Times New Roman" pitchFamily="18" charset="0"/>
                <a:cs typeface="Times New Roman" pitchFamily="18" charset="0"/>
              </a:rPr>
              <a:t>This system is more efficient and secure then all the other existing systems.</a:t>
            </a: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Securing the personal data stored and accessed from android </a:t>
            </a:r>
            <a:r>
              <a:rPr lang="en-IN" sz="2000" dirty="0" err="1" smtClean="0">
                <a:latin typeface="Times New Roman" pitchFamily="18" charset="0"/>
                <a:cs typeface="Times New Roman" pitchFamily="18" charset="0"/>
              </a:rPr>
              <a:t>touchscreen</a:t>
            </a:r>
            <a:r>
              <a:rPr lang="en-IN" sz="2000" dirty="0" smtClean="0">
                <a:latin typeface="Times New Roman" pitchFamily="18" charset="0"/>
                <a:cs typeface="Times New Roman" pitchFamily="18" charset="0"/>
              </a:rPr>
              <a:t> mobile makes user authentication a problem of paramount importance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analyzing the most common attacks and the reasons for successful frauds, it becomes apparent that the main problem lies in the PIN based authentication which in itself does not provide any security features (besides the use of asterisks).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systematic examination provides a comprehensive and integrated evaluation of PCCP covering both usability and security issues.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present </a:t>
            </a:r>
            <a:r>
              <a:rPr lang="en-IN" sz="2000" dirty="0" err="1" smtClean="0">
                <a:latin typeface="Times New Roman" pitchFamily="18" charset="0"/>
                <a:cs typeface="Times New Roman" pitchFamily="18" charset="0"/>
              </a:rPr>
              <a:t>EyePassword</a:t>
            </a:r>
            <a:r>
              <a:rPr lang="en-IN" sz="2000" dirty="0" smtClean="0">
                <a:latin typeface="Times New Roman" pitchFamily="18" charset="0"/>
                <a:cs typeface="Times New Roman" pitchFamily="18" charset="0"/>
              </a:rPr>
              <a:t>, a system that mitigates the issues of shoulder surfing via a novel approach to user input</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system we use IOT based ATM monitoring and control system. ATM is monitored with vibration sensor, light sensor, smoke sensor and temperature sensor. </a:t>
            </a:r>
          </a:p>
          <a:p>
            <a:pPr algn="just">
              <a:lnSpc>
                <a:spcPct val="150000"/>
              </a:lnSpc>
            </a:pPr>
            <a:r>
              <a:rPr lang="en-IN" sz="2000" dirty="0" smtClean="0">
                <a:latin typeface="Times New Roman" pitchFamily="18" charset="0"/>
                <a:cs typeface="Times New Roman" pitchFamily="18" charset="0"/>
              </a:rPr>
              <a:t>The light sensor is used to detect the light intensity and temperature sensor is used to detect external temperature. SMOKE sensor is used to detect the fire occurrence in the ATM.</a:t>
            </a:r>
          </a:p>
          <a:p>
            <a:pPr algn="just">
              <a:lnSpc>
                <a:spcPct val="150000"/>
              </a:lnSpc>
            </a:pPr>
            <a:r>
              <a:rPr lang="en-IN" sz="2000" dirty="0" smtClean="0">
                <a:latin typeface="Times New Roman" pitchFamily="18" charset="0"/>
                <a:cs typeface="Times New Roman" pitchFamily="18" charset="0"/>
              </a:rPr>
              <a:t>We also use RFID and a USB camera to indentify the customer. All the values are sending to the maintenance team for security purpose. </a:t>
            </a:r>
          </a:p>
          <a:p>
            <a:pPr algn="just">
              <a:lnSpc>
                <a:spcPct val="150000"/>
              </a:lnSpc>
            </a:pPr>
            <a:r>
              <a:rPr lang="en-IN" sz="2000" dirty="0" smtClean="0">
                <a:latin typeface="Times New Roman" pitchFamily="18" charset="0"/>
                <a:cs typeface="Times New Roman" pitchFamily="18" charset="0"/>
              </a:rPr>
              <a:t>We also use relay circuit to switch on and switch off the ATM machine shutter.</a:t>
            </a:r>
          </a:p>
          <a:p>
            <a:pPr algn="just">
              <a:lnSpc>
                <a:spcPct val="150000"/>
              </a:lnSpc>
            </a:pPr>
            <a:r>
              <a:rPr lang="en-IN" sz="2000" dirty="0" smtClean="0">
                <a:latin typeface="Times New Roman" pitchFamily="18" charset="0"/>
                <a:cs typeface="Times New Roman" pitchFamily="18" charset="0"/>
              </a:rPr>
              <a:t>Python is used as the programming language in Raspberry Pi, which is an open source programming language.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overcome the disadvantages of inserting the ATM card into the ATM machine, RFID card is used. It reads the user information by sensing and it also manages different banks accounts in a single RFID card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a giant network of connected things and people – all of which collect and share data about the way they are used and about the environment around </a:t>
            </a:r>
            <a:r>
              <a:rPr lang="en-IN" sz="2000" dirty="0" smtClean="0">
                <a:latin typeface="Times New Roman" pitchFamily="18" charset="0"/>
                <a:cs typeface="Times New Roman" pitchFamily="18" charset="0"/>
              </a:rPr>
              <a:t>them.</a:t>
            </a:r>
          </a:p>
          <a:p>
            <a:pPr algn="just">
              <a:lnSpc>
                <a:spcPct val="150000"/>
              </a:lnSpc>
            </a:pPr>
            <a:r>
              <a:rPr lang="en-IN" sz="2000" dirty="0" smtClean="0">
                <a:latin typeface="Times New Roman" pitchFamily="18" charset="0"/>
                <a:cs typeface="Times New Roman" pitchFamily="18" charset="0"/>
              </a:rPr>
              <a:t>However ,if this scheme is to be used in a public system then the design might endure since accept surfing attack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Dynamic time warping algorithm is used to align this processed signature with its template previously stored in a database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reads the user information by sensing and it also manages different banks accounts in a single RFID card.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Real Time SMS- Based Hashing Scheme for Securing Financial Transactions on ATM Terminal</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G.Udaya Sree, M.Vinusha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Traditional ATM systems authenticate generally by using the credit card and the password, the method has some defects.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ARM7 Based Smart ATM Access &amp; Security System Using Fingerprint Recognition &amp; GSM Technology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Khatmode Ranjit P, Kulkarni Ramchandra V,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system, Bankers will collect the customer finger prints and mobile number while opening the account then only customer can access ATM machine.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Protected Cash Withdrawal in ATM Using Mobile Phone</a:t>
                      </a:r>
                      <a:endParaRPr lang="en-IN"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M.R.Dineshkumar, M.S.Geethanjali,</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b="0">
                          <a:solidFill>
                            <a:srgbClr val="212529"/>
                          </a:solidFill>
                          <a:latin typeface="Times New Roman" pitchFamily="18" charset="0"/>
                          <a:ea typeface="Calibri"/>
                          <a:cs typeface="Times New Roman" pitchFamily="18" charset="0"/>
                        </a:rPr>
                        <a:t>The first one is normal PIN verification method and if the password is correct then it goes to the second step of authentication (i.e.,) two way authentication method.</a:t>
                      </a:r>
                      <a:endParaRPr lang="en-IN" sz="16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Anti- Theft ATM Machine Using Vibration Detection Sensor</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 Ajaykumar and N. Bharath Kumar,</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This paper provides security system for ATM machines. Now a days there is no particular security system for ATM machines.</a:t>
                      </a:r>
                      <a:endParaRPr lang="en-IN" sz="16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600200" y="1447800"/>
            <a:ext cx="7086600" cy="4800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whole implementation ensures us a secured and authenticated transaction through RFID and GSM technique with lowest cost and minimum maintenance. Mankind will utilize new and secured type of money transactions. The only thing is that initial cost of RFID conversion of the entire system is the required one time investment. The value added service that this system provides increases the credibility of the financial institutions, the banks improves the convenience to its customer. Hence as the world progresses through the inevitable and an indomitable quest for knowledge, the aspect of security bound systems are bound to concede with the growing innovations and obviously more vulnerabilities. Hence our application might well solve the aspect of transaction security to a precise and great extent.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G.Udaya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Sree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M.Vinusha</a:t>
            </a:r>
            <a:r>
              <a:rPr lang="en-IN" sz="1800" dirty="0" smtClean="0">
                <a:latin typeface="Times New Roman" pitchFamily="18" charset="0"/>
                <a:cs typeface="Times New Roman" pitchFamily="18" charset="0"/>
              </a:rPr>
              <a:t> “ Real Time SMS- Based Hashing Scheme for Securing Financial Transactions on ATM Terminal” ,IJSETR, ISSN 2319-8885 Vol.02,Issue.12, September-2013, Pages:1223-1227.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Khatmode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Ranjit</a:t>
            </a:r>
            <a:r>
              <a:rPr lang="en-IN" sz="1800" dirty="0" smtClean="0">
                <a:latin typeface="Times New Roman" pitchFamily="18" charset="0"/>
                <a:cs typeface="Times New Roman" pitchFamily="18" charset="0"/>
              </a:rPr>
              <a:t> P, </a:t>
            </a:r>
            <a:r>
              <a:rPr lang="en-IN" sz="1800" dirty="0" err="1" smtClean="0">
                <a:latin typeface="Times New Roman" pitchFamily="18" charset="0"/>
                <a:cs typeface="Times New Roman" pitchFamily="18" charset="0"/>
              </a:rPr>
              <a:t>Kulkarni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Ramchandra</a:t>
            </a:r>
            <a:r>
              <a:rPr lang="en-IN" sz="1800" dirty="0" smtClean="0">
                <a:latin typeface="Times New Roman" pitchFamily="18" charset="0"/>
                <a:cs typeface="Times New Roman" pitchFamily="18" charset="0"/>
              </a:rPr>
              <a:t> V, “ARM7 Based Smart ATM Access &amp; Security System Using Fingerprint Recognition &amp; GSM Technology”, ISSN 2250-2459, ISO 9001:2008 Certified Journal, Volume 4, Issue 2, February 2014.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M.R.Dineshkumar,M.S.Geethanjali,“Protected</a:t>
            </a:r>
            <a:r>
              <a:rPr lang="en-IN" sz="1800" dirty="0" smtClean="0">
                <a:latin typeface="Times New Roman" pitchFamily="18" charset="0"/>
                <a:cs typeface="Times New Roman" pitchFamily="18" charset="0"/>
              </a:rPr>
              <a:t> Cash Withdrawal in ATM Using Mobile Phone”, International Journal Of Engineering And Computer Science ISSN:2319-7242 Volume 2 Issue 4 April, 2013 Page No. 1346-1350 .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Zaid</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Imran,Rafay</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Nizaami</a:t>
            </a:r>
            <a:r>
              <a:rPr lang="en-IN" sz="1800" dirty="0" smtClean="0">
                <a:latin typeface="Times New Roman" pitchFamily="18" charset="0"/>
                <a:cs typeface="Times New Roman" pitchFamily="18" charset="0"/>
              </a:rPr>
              <a:t> ,”Advance Secure Login”, International Journal For Science and Research Publications, Volume 1,Issue 1,December 2011.</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5. M. </a:t>
            </a:r>
            <a:r>
              <a:rPr lang="en-IN" sz="2000" dirty="0" err="1" smtClean="0">
                <a:latin typeface="Times New Roman" pitchFamily="18" charset="0"/>
                <a:cs typeface="Times New Roman" pitchFamily="18" charset="0"/>
              </a:rPr>
              <a:t>Ajaykumar</a:t>
            </a:r>
            <a:r>
              <a:rPr lang="en-IN" sz="2000" dirty="0" smtClean="0">
                <a:latin typeface="Times New Roman" pitchFamily="18" charset="0"/>
                <a:cs typeface="Times New Roman" pitchFamily="18" charset="0"/>
              </a:rPr>
              <a:t> and N. </a:t>
            </a:r>
            <a:r>
              <a:rPr lang="en-IN" sz="2000" dirty="0" err="1" smtClean="0">
                <a:latin typeface="Times New Roman" pitchFamily="18" charset="0"/>
                <a:cs typeface="Times New Roman" pitchFamily="18" charset="0"/>
              </a:rPr>
              <a:t>Bharath</a:t>
            </a:r>
            <a:r>
              <a:rPr lang="en-IN" sz="2000" dirty="0" smtClean="0">
                <a:latin typeface="Times New Roman" pitchFamily="18" charset="0"/>
                <a:cs typeface="Times New Roman" pitchFamily="18" charset="0"/>
              </a:rPr>
              <a:t> Kumar,” Anti- Theft ATM Machine Using Vibration Detection Sensor”, IJARCSSC Volume 3, Issue 12, December 2013 ISSN: 2277 128X.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6</a:t>
            </a:r>
            <a:r>
              <a:rPr lang="en-IN" sz="2000" dirty="0" smtClean="0">
                <a:latin typeface="Times New Roman" pitchFamily="18" charset="0"/>
                <a:cs typeface="Times New Roman" pitchFamily="18" charset="0"/>
              </a:rPr>
              <a:t>. SURAJ B S and Dr. R GIRISHA, “ ARM7 based Smart ATM Access System”, International Journal on Recent and Innovation Trends in Computing and Communication ISSN: 2321-8169 Volume: 3 Issue: 5.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K.annan</a:t>
            </a:r>
            <a:r>
              <a:rPr lang="en-IN" sz="2000" dirty="0" smtClean="0">
                <a:latin typeface="Times New Roman" pitchFamily="18" charset="0"/>
                <a:cs typeface="Times New Roman" pitchFamily="18" charset="0"/>
              </a:rPr>
              <a:t> K, “Microcontroller Based Secure Pin Entry Method For ATM”, International Journal of Scientific &amp; Engineering Research, Volume 4, Issue 8, August-2013 ISSN 2229-5518.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Hyung</a:t>
            </a:r>
            <a:r>
              <a:rPr lang="en-IN" sz="2000" dirty="0" smtClean="0">
                <a:latin typeface="Times New Roman" pitchFamily="18" charset="0"/>
                <a:cs typeface="Times New Roman" pitchFamily="18" charset="0"/>
              </a:rPr>
              <a:t>-Woo </a:t>
            </a:r>
            <a:r>
              <a:rPr lang="en-IN" sz="2000" dirty="0" err="1" smtClean="0">
                <a:latin typeface="Times New Roman" pitchFamily="18" charset="0"/>
                <a:cs typeface="Times New Roman" pitchFamily="18" charset="0"/>
              </a:rPr>
              <a:t>Lee,“Security</a:t>
            </a:r>
            <a:r>
              <a:rPr lang="en-IN" sz="2000" dirty="0" smtClean="0">
                <a:latin typeface="Times New Roman" pitchFamily="18" charset="0"/>
                <a:cs typeface="Times New Roman" pitchFamily="18" charset="0"/>
              </a:rPr>
              <a:t> in Wireless Sensor Networks: Issues and Challenges”, ICACT, ISBN 89- 5519-129-4, Feb. 20-22, 2006.</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1214</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Biometric And IOT Technology Based Safety Transactions In ATM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2021-08-04T08:33:58Z</dcterms:modified>
</cp:coreProperties>
</file>