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Cooperative </a:t>
            </a:r>
            <a:r>
              <a:rPr lang="en-IN" b="1" dirty="0" err="1" smtClean="0">
                <a:latin typeface="Times New Roman" pitchFamily="18" charset="0"/>
                <a:cs typeface="Times New Roman" pitchFamily="18" charset="0"/>
              </a:rPr>
              <a:t>Defense</a:t>
            </a:r>
            <a:r>
              <a:rPr lang="en-IN" b="1" dirty="0" smtClean="0">
                <a:latin typeface="Times New Roman" pitchFamily="18" charset="0"/>
                <a:cs typeface="Times New Roman" pitchFamily="18" charset="0"/>
              </a:rPr>
              <a:t> Framework against Application-level </a:t>
            </a:r>
            <a:r>
              <a:rPr lang="en-IN" b="1" dirty="0" err="1" smtClean="0">
                <a:latin typeface="Times New Roman" pitchFamily="18" charset="0"/>
                <a:cs typeface="Times New Roman" pitchFamily="18" charset="0"/>
              </a:rPr>
              <a:t>DDoS</a:t>
            </a:r>
            <a:r>
              <a:rPr lang="en-IN" b="1" dirty="0" smtClean="0">
                <a:latin typeface="Times New Roman" pitchFamily="18" charset="0"/>
                <a:cs typeface="Times New Roman" pitchFamily="18" charset="0"/>
              </a:rPr>
              <a:t> Attacks on Mobile Edge Computing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Mobile </a:t>
            </a:r>
            <a:r>
              <a:rPr lang="en-IN" sz="2000" dirty="0" smtClean="0">
                <a:latin typeface="Times New Roman" pitchFamily="18" charset="0"/>
                <a:cs typeface="Times New Roman" pitchFamily="18" charset="0"/>
              </a:rPr>
              <a:t>edge computing (MEC), extending computing services from cloud to edge, is recognized as one of key pillars to facilitate real-time services and tackle backhaul bottleneck. However, it is not economically efficient to attach intensive security appliances to every MEC node to defend application-level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and ensure the availability of services. Thus, we explore the elasticity of security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among MEC nodes by proposing a </a:t>
            </a:r>
            <a:r>
              <a:rPr lang="en-IN" sz="2000" dirty="0" err="1" smtClean="0">
                <a:latin typeface="Times New Roman" pitchFamily="18" charset="0"/>
                <a:cs typeface="Times New Roman" pitchFamily="18" charset="0"/>
              </a:rPr>
              <a:t>COoperative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(CODE) framework for MEC, referred to as CODE4MEC. CODE4MEC aims to adapt to traffic changes by coordinating container-carried defensive resources among cooperative MEC nodes in an automatic way.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Towards </a:t>
            </a:r>
            <a:r>
              <a:rPr lang="en-IN" sz="2000" dirty="0" smtClean="0">
                <a:latin typeface="Times New Roman" pitchFamily="18" charset="0"/>
                <a:cs typeface="Times New Roman" pitchFamily="18" charset="0"/>
              </a:rPr>
              <a:t>this aim, we propose four control plane functions to enable a life-cycle management for CODE4MEC, namely, CODE triggering, scheduling, coordination and releasing. However, an effective CODE4MEC requires non-trivial algorithmic schemes, in particular for CODE scheduling and coordination functions. We thus design an online combinatorial auction mechanism for real-time CODE scheduling, and prove a tighter performance bound relative to prior arts. As for CODE coordination, a flow-based traffic and context information coordination scheme is proposed to enable classical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schemes to work properly and efficiently. Finally, using a combination of real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and simulation evaluations, we validate the effectiveness of CODE4MEC.</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necessary to have a holistic understanding about the application of new technologies in order to enhance the efficiency.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argue that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enhancement provides additional security to existing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mitigation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the best of our knowledge, there does not exist a single survey discussing advancements specifically related to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mitigation employing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it is important to conduct a comprehensive survey about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mitigation using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technology.</a:t>
            </a:r>
          </a:p>
          <a:p>
            <a:pPr algn="just">
              <a:lnSpc>
                <a:spcPct val="150000"/>
              </a:lnSpc>
            </a:pPr>
            <a:r>
              <a:rPr lang="en-IN" sz="2000" dirty="0" smtClean="0">
                <a:latin typeface="Times New Roman" pitchFamily="18" charset="0"/>
                <a:cs typeface="Times New Roman" pitchFamily="18" charset="0"/>
              </a:rPr>
              <a:t>LSTM is used for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detection utilizing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 permission to edge devices to perform </a:t>
            </a:r>
            <a:r>
              <a:rPr lang="en-IN" sz="2000" dirty="0" smtClean="0">
                <a:latin typeface="Times New Roman" pitchFamily="18" charset="0"/>
                <a:cs typeface="Times New Roman" pitchFamily="18" charset="0"/>
              </a:rPr>
              <a:t>actions.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relatively unsecure compared to traditional network </a:t>
            </a:r>
            <a:r>
              <a:rPr lang="en-IN" sz="2000" dirty="0" smtClean="0">
                <a:latin typeface="Times New Roman" pitchFamily="18" charset="0"/>
                <a:cs typeface="Times New Roman" pitchFamily="18" charset="0"/>
              </a:rPr>
              <a:t>nodes.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Distributed denial of service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on the Internet have become an immediate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large web sites currently handle the problem by equipping critical systems with abundant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 computing appropriate filtering tables based on existing inter domain routing protocol is a non-trivial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Trust is an important issue in this system, more so in the absence of a centralized trusted authority to provide digital certificates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issue that must be addressed is how to protect the communications of the detection nodes when the links are completely saturated during a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Researchers investigate the effect of environment tampering on the perception layer and propose an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-based framework deploying smart contracts and edge computing, which validates the incoming data.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Cochain</a:t>
            </a:r>
            <a:r>
              <a:rPr lang="en-IN" sz="2000" dirty="0" smtClean="0">
                <a:latin typeface="Times New Roman" pitchFamily="18" charset="0"/>
                <a:cs typeface="Times New Roman" pitchFamily="18" charset="0"/>
              </a:rPr>
              <a:t>-SC </a:t>
            </a:r>
            <a:r>
              <a:rPr lang="en-IN" sz="2000" dirty="0" smtClean="0">
                <a:latin typeface="Times New Roman" pitchFamily="18" charset="0"/>
                <a:cs typeface="Times New Roman" pitchFamily="18" charset="0"/>
              </a:rPr>
              <a:t>proposes network schemes governed by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using SDN and smart contracts for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mitigation at an inter and intra domain level.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model analyzes the network traffic on edge devices connected via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to other similar systems, researchers propose to store only hash values in the smart contract, which is transparent in nature.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810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approach, there are two factors which will affect the system performance: the overhead of the information sharing mechanism, and the delay for the decision making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improve the defence efficiency and accuracy, we propose a dynamic defence infrastructure composed of a diverse collection of independent defence nodes located in the intermediate network of the Internet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focus of this research is to develop methods to efficiently share the information provided by existing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 detection systems to improve the accuracy of defence rather than to improve upon current available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detection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vary the parameters of the gossip mechanism to investigate the relationship between the overhead of information sharing and defence </a:t>
            </a:r>
            <a:r>
              <a:rPr lang="en-IN" sz="2000" dirty="0" smtClean="0">
                <a:latin typeface="Times New Roman" pitchFamily="18" charset="0"/>
                <a:cs typeface="Times New Roman" pitchFamily="18" charset="0"/>
              </a:rPr>
              <a:t>efficiency.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Defending against flooding-based, distributed denial-of-service attacks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CHANG, R. K. C. (2002)</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Flooding-based distributed denial-of-service (DDoS) attack presents a very serious threat to the stability of the Internet.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denial of service (DDoS) attacks/tools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DITTRICH, D. (2004)</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DDoS</a:t>
                      </a:r>
                      <a:r>
                        <a:rPr lang="en-US" sz="2000" dirty="0">
                          <a:solidFill>
                            <a:srgbClr val="333333"/>
                          </a:solidFill>
                          <a:latin typeface="Times New Roman"/>
                          <a:ea typeface="Calibri"/>
                          <a:cs typeface="Latha"/>
                        </a:rPr>
                        <a:t> attackers hijack secondary victim systems using them to wage a coordinated large-scale attack against primary victim systems.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21336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New directions in traffic measurement and accounting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ESTAN, C. and VARGHESE, G. (2002)</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can be feasible for flow measurement devices to keep up with the increases in the number of flows (with or without aggregation) only if they use the cheapest memories: DRAMs.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Epidemic information dissemination in distributed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EUGSTER, P., GUERRAOUI, R., KERMARREC, A. and MASSOULIE, L. (2004)</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Epidemic algorithms have recently gained popularity as a potentially effective solution for disseminating information in large-scale systems, particularly peer-to-peer systems deployed on Internet or ad hoc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828800" y="1371600"/>
            <a:ext cx="6629400" cy="5029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buNone/>
            </a:pPr>
            <a:r>
              <a:rPr lang="en-IN" sz="1600" dirty="0" smtClean="0">
                <a:latin typeface="Times New Roman" pitchFamily="18" charset="0"/>
                <a:cs typeface="Times New Roman" pitchFamily="18" charset="0"/>
              </a:rPr>
              <a:t>     Distributed </a:t>
            </a:r>
            <a:r>
              <a:rPr lang="en-IN" sz="1600" dirty="0" smtClean="0">
                <a:latin typeface="Times New Roman" pitchFamily="18" charset="0"/>
                <a:cs typeface="Times New Roman" pitchFamily="18" charset="0"/>
              </a:rPr>
              <a:t>denial of service is a major threat that cannot be addressed through isolated actions of sparsely deployed defence nodes. Instead, various defence systems must organize into a framework and inter-operate, exchanging information and service, and acting together, against the threat (</a:t>
            </a:r>
            <a:r>
              <a:rPr lang="en-IN" sz="1600" dirty="0" err="1" smtClean="0">
                <a:latin typeface="Times New Roman" pitchFamily="18" charset="0"/>
                <a:cs typeface="Times New Roman" pitchFamily="18" charset="0"/>
              </a:rPr>
              <a:t>Mirkovic</a:t>
            </a:r>
            <a:r>
              <a:rPr lang="en-IN" sz="1600" dirty="0" smtClean="0">
                <a:latin typeface="Times New Roman" pitchFamily="18" charset="0"/>
                <a:cs typeface="Times New Roman" pitchFamily="18" charset="0"/>
              </a:rPr>
              <a:t>, Prier and </a:t>
            </a:r>
            <a:r>
              <a:rPr lang="en-IN" sz="1600" dirty="0" err="1" smtClean="0">
                <a:latin typeface="Times New Roman" pitchFamily="18" charset="0"/>
                <a:cs typeface="Times New Roman" pitchFamily="18" charset="0"/>
              </a:rPr>
              <a:t>Reihe</a:t>
            </a:r>
            <a:r>
              <a:rPr lang="en-IN" sz="1600" dirty="0" smtClean="0">
                <a:latin typeface="Times New Roman" pitchFamily="18" charset="0"/>
                <a:cs typeface="Times New Roman" pitchFamily="18" charset="0"/>
              </a:rPr>
              <a:t>, 2003; Papadopoulos et al, 2003). In this paper we proposed a global defence infrastructure by building an overlay network on top of the internet. A gossip-based scheme is used to get global information about distributed denial of service attacks by information sharing. We assume with global information, we can defend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attacks with higher accuracy. Compared to the existing solutions, our contribution is to provide a distributed proactive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detection and defence mechanism. Our approach continuously monitors the network. When an attack begins, individual defence nodes drop attack traffic identified according to the local information and mitigate load to the target victim. However, as local detection has a high false alarm rate, the legitimate traffic will drop as well with high rate. By correlating the attack information of each individual nodes, our scheme can get more information about the network attack thus can defend against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attacks more effectively. Future work will fold in more topology information and vulnerability information gleaned from automated scanning and mapping tools. When the nodes know more topology information of the global Internet, it can utilize more intelligent gossip strategy to reduce the information sharing overhead while trying to detect attacks with speed. Armed with these more sophisticated methods, our approach can defend attacks more efficiently. We are investigating several important questions that still need to be addressed. These include the consensus algorithm and optimal gossip period. We also plan to validate this scheme by running them on real attack data sets.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AKELLA, A., BHARAMBE, A., REITER, M. and SESHAN, S. (2003): Detecting </a:t>
            </a:r>
            <a:r>
              <a:rPr lang="en-IN" sz="1800" dirty="0" err="1" smtClean="0">
                <a:latin typeface="Times New Roman" pitchFamily="18" charset="0"/>
                <a:cs typeface="Times New Roman" pitchFamily="18" charset="0"/>
              </a:rPr>
              <a:t>DDoS</a:t>
            </a:r>
            <a:r>
              <a:rPr lang="en-IN" sz="1800" dirty="0" smtClean="0">
                <a:latin typeface="Times New Roman" pitchFamily="18" charset="0"/>
                <a:cs typeface="Times New Roman" pitchFamily="18" charset="0"/>
              </a:rPr>
              <a:t> attacks on ISP networks, in ACM SIGMOD Workshop on Management and Processing of Data Streams, San Diego, CA, 20–23.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CHANG</a:t>
            </a:r>
            <a:r>
              <a:rPr lang="en-IN" sz="1800" dirty="0" smtClean="0">
                <a:latin typeface="Times New Roman" pitchFamily="18" charset="0"/>
                <a:cs typeface="Times New Roman" pitchFamily="18" charset="0"/>
              </a:rPr>
              <a:t>, R. K. C. (2002): Defending against flooding-based, distributed denial-of-service attacks: A tutorial, IEEE Communications Magazine 40(10): 42–51.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DITTRICH</a:t>
            </a:r>
            <a:r>
              <a:rPr lang="en-IN" sz="1800" dirty="0" smtClean="0">
                <a:latin typeface="Times New Roman" pitchFamily="18" charset="0"/>
                <a:cs typeface="Times New Roman" pitchFamily="18" charset="0"/>
              </a:rPr>
              <a:t>, D. (2004): Distributed denial of service (</a:t>
            </a:r>
            <a:r>
              <a:rPr lang="en-IN" sz="1800" dirty="0" err="1" smtClean="0">
                <a:latin typeface="Times New Roman" pitchFamily="18" charset="0"/>
                <a:cs typeface="Times New Roman" pitchFamily="18" charset="0"/>
              </a:rPr>
              <a:t>DDoS</a:t>
            </a:r>
            <a:r>
              <a:rPr lang="en-IN" sz="1800" dirty="0" smtClean="0">
                <a:latin typeface="Times New Roman" pitchFamily="18" charset="0"/>
                <a:cs typeface="Times New Roman" pitchFamily="18" charset="0"/>
              </a:rPr>
              <a:t>) attacks/tools. http://staff.washington.edu/dittrich/misc/ddos/.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ESTAN</a:t>
            </a:r>
            <a:r>
              <a:rPr lang="en-IN" sz="1800" dirty="0" smtClean="0">
                <a:latin typeface="Times New Roman" pitchFamily="18" charset="0"/>
                <a:cs typeface="Times New Roman" pitchFamily="18" charset="0"/>
              </a:rPr>
              <a:t>, C. and VARGHESE, G. (2002): New directions in traffic measurement and accounting, in Proceedings of SIGCOMM 2002, Pittsburgh, PA, USA, 270–313.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EUGSTER</a:t>
            </a:r>
            <a:r>
              <a:rPr lang="en-IN" sz="1800" dirty="0" smtClean="0">
                <a:latin typeface="Times New Roman" pitchFamily="18" charset="0"/>
                <a:cs typeface="Times New Roman" pitchFamily="18" charset="0"/>
              </a:rPr>
              <a:t>, P., GUERRAOUI, R., KERMARREC, A. and MASSOULIE, L. (2004): Epidemic information dissemination in distributed systems, IEEE Computer 37(50): 60–67.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GIL, T. M. and POLETO, M. (2001): </a:t>
            </a:r>
            <a:r>
              <a:rPr lang="en-IN" sz="1500" dirty="0" err="1" smtClean="0">
                <a:latin typeface="Times New Roman" pitchFamily="18" charset="0"/>
                <a:cs typeface="Times New Roman" pitchFamily="18" charset="0"/>
              </a:rPr>
              <a:t>Multops</a:t>
            </a:r>
            <a:r>
              <a:rPr lang="en-IN" sz="1500" dirty="0" smtClean="0">
                <a:latin typeface="Times New Roman" pitchFamily="18" charset="0"/>
                <a:cs typeface="Times New Roman" pitchFamily="18" charset="0"/>
              </a:rPr>
              <a:t>: a data-structure for bandwidth attack detection, in Proceedings of 10th </a:t>
            </a:r>
            <a:r>
              <a:rPr lang="en-IN" sz="1500" dirty="0" err="1" smtClean="0">
                <a:latin typeface="Times New Roman" pitchFamily="18" charset="0"/>
                <a:cs typeface="Times New Roman" pitchFamily="18" charset="0"/>
              </a:rPr>
              <a:t>Usenix</a:t>
            </a:r>
            <a:r>
              <a:rPr lang="en-IN" sz="1500" dirty="0" smtClean="0">
                <a:latin typeface="Times New Roman" pitchFamily="18" charset="0"/>
                <a:cs typeface="Times New Roman" pitchFamily="18" charset="0"/>
              </a:rPr>
              <a:t> Security Symposium, Washington, D.C., USA, 23–28.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GUPTA</a:t>
            </a:r>
            <a:r>
              <a:rPr lang="en-IN" sz="1500" dirty="0" smtClean="0">
                <a:latin typeface="Times New Roman" pitchFamily="18" charset="0"/>
                <a:cs typeface="Times New Roman" pitchFamily="18" charset="0"/>
              </a:rPr>
              <a:t>, I., BIRMAN, K. P. and VAN RENESSE, R. (2002): Fighting fire with fire: using randomized gossip to combat stochastic scalability limits, Special Issue Journal Quality and Reliability Engineering </a:t>
            </a:r>
            <a:r>
              <a:rPr lang="en-IN" sz="1500" dirty="0" err="1" smtClean="0">
                <a:latin typeface="Times New Roman" pitchFamily="18" charset="0"/>
                <a:cs typeface="Times New Roman" pitchFamily="18" charset="0"/>
              </a:rPr>
              <a:t>International:Secure</a:t>
            </a:r>
            <a:r>
              <a:rPr lang="en-IN" sz="1500" dirty="0" smtClean="0">
                <a:latin typeface="Times New Roman" pitchFamily="18" charset="0"/>
                <a:cs typeface="Times New Roman" pitchFamily="18" charset="0"/>
              </a:rPr>
              <a:t>, Reliable Computer and Network Systems 18(3): 165–184.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HUANG</a:t>
            </a:r>
            <a:r>
              <a:rPr lang="en-IN" sz="1500" dirty="0" smtClean="0">
                <a:latin typeface="Times New Roman" pitchFamily="18" charset="0"/>
                <a:cs typeface="Times New Roman" pitchFamily="18" charset="0"/>
              </a:rPr>
              <a:t>, Q., KOBAYASHI, H. and LIU, B. (2003): Analysis of a new form of distributed denial of service attack, in Proceedings of CISS03, the 37th Annual Conference on Information Science and Systems, Johns Hopkins University, Baltimore, Maryland.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IOANNIDIS</a:t>
            </a:r>
            <a:r>
              <a:rPr lang="en-IN" sz="1500" dirty="0" smtClean="0">
                <a:latin typeface="Times New Roman" pitchFamily="18" charset="0"/>
                <a:cs typeface="Times New Roman" pitchFamily="18" charset="0"/>
              </a:rPr>
              <a:t>, J. and BELLOVIN, S. M. (2002): Implementing pushback: Router-based defence against </a:t>
            </a:r>
            <a:r>
              <a:rPr lang="en-IN" sz="1500" dirty="0" err="1" smtClean="0">
                <a:latin typeface="Times New Roman" pitchFamily="18" charset="0"/>
                <a:cs typeface="Times New Roman" pitchFamily="18" charset="0"/>
              </a:rPr>
              <a:t>DDoS</a:t>
            </a:r>
            <a:r>
              <a:rPr lang="en-IN" sz="1500" dirty="0" smtClean="0">
                <a:latin typeface="Times New Roman" pitchFamily="18" charset="0"/>
                <a:cs typeface="Times New Roman" pitchFamily="18" charset="0"/>
              </a:rPr>
              <a:t> attacks, in Proceedings of Network and Distributed System Security Symposium, NDSS ’02, Reston, VA, USA, 100–108.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KARP, R. M., SCHINDELHAUER, C., SHENKER, S. and VOCKING, B. (2000): Randomized </a:t>
            </a:r>
            <a:r>
              <a:rPr lang="en-IN" sz="1500" dirty="0" err="1" smtClean="0">
                <a:latin typeface="Times New Roman" pitchFamily="18" charset="0"/>
                <a:cs typeface="Times New Roman" pitchFamily="18" charset="0"/>
              </a:rPr>
              <a:t>rumor</a:t>
            </a:r>
            <a:r>
              <a:rPr lang="en-IN" sz="1500" dirty="0" smtClean="0">
                <a:latin typeface="Times New Roman" pitchFamily="18" charset="0"/>
                <a:cs typeface="Times New Roman" pitchFamily="18" charset="0"/>
              </a:rPr>
              <a:t> spreading, in IEEE Symposium on Foundations of Computer Science, 565–574.</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1590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Cooperative Defense Framework against Application-level DDoS Attacks on Mobile Edge Computing Services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2021-08-02T10:40:19Z</dcterms:modified>
</cp:coreProperties>
</file>