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Inspecting Edge Data Integrity with Aggregated Signature in Distributed Edge Computing 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edge computing environment, app vendors can cache their data on a large number of geographically distributed edge servers to serve their users. However, those cached data are particularly vulnerable to both intentional and accidental corruption, which makes data security a major concern in the EC environment. Given limited computing resources of edge servers, how to effectively and efficiently inspect those data over tremendous edge servers is a critical and open problem. To tackle this edge data integrity (EDI) problem, we first study the entities, threats, system objectives, and the inspection mechanism, then propose a novel approach named EDI-S for inspecting the integrity of edge data and localizing the corrupted ones.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Based </a:t>
            </a:r>
            <a:r>
              <a:rPr lang="en-IN" sz="2000" dirty="0" smtClean="0">
                <a:latin typeface="Times New Roman" pitchFamily="18" charset="0"/>
                <a:cs typeface="Times New Roman" pitchFamily="18" charset="0"/>
              </a:rPr>
              <a:t>on the elliptic curve, EDI-S generates one digital signature as the integrity proof for each replica. Then, multiple integrity proofs are aggregated to be inspected together. This mechanism allows the integrity of tremendous cache data on multiple edge servers can be inspected altogether via an aggregate verification. EDI-S also provides two methods for localizing the corrupted data on edge servers, one for small-scale scenarios and the other for large-scale scenarios. Both theoretical analysis and experimentally evaluation demonstrate that EDI-S can solve the EDI problem effectively and efficiently.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Smart grid (SG) is no longer fiction, as a number of utility companies have replaced or implemented smart grid alongside existing power 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leverage the inherent capabilities of efficient communication, computation and storage provided by the fog computing paradigm as suggested by existing </a:t>
            </a:r>
            <a:r>
              <a:rPr lang="en-IN" sz="2000" dirty="0" err="1" smtClean="0">
                <a:latin typeface="Times New Roman" pitchFamily="18" charset="0"/>
                <a:cs typeface="Times New Roman" pitchFamily="18" charset="0"/>
              </a:rPr>
              <a:t>fogenabled</a:t>
            </a:r>
            <a:r>
              <a:rPr lang="en-IN" sz="2000" dirty="0" smtClean="0">
                <a:latin typeface="Times New Roman" pitchFamily="18" charset="0"/>
                <a:cs typeface="Times New Roman" pitchFamily="18" charset="0"/>
              </a:rPr>
              <a:t> schemes for secure data </a:t>
            </a:r>
            <a:r>
              <a:rPr lang="en-IN" sz="2000" dirty="0" smtClean="0">
                <a:latin typeface="Times New Roman" pitchFamily="18" charset="0"/>
                <a:cs typeface="Times New Roman" pitchFamily="18" charset="0"/>
              </a:rPr>
              <a:t>aggregation.</a:t>
            </a:r>
          </a:p>
          <a:p>
            <a:pPr algn="just">
              <a:lnSpc>
                <a:spcPct val="150000"/>
              </a:lnSpc>
            </a:pPr>
            <a:r>
              <a:rPr lang="en-IN" sz="2000" dirty="0" smtClean="0">
                <a:latin typeface="Times New Roman" pitchFamily="18" charset="0"/>
                <a:cs typeface="Times New Roman" pitchFamily="18" charset="0"/>
              </a:rPr>
              <a:t>Existing fog-enabled data aggregation schemes in SG, such as those presented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a number of limitations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in traditional aggregation schemes, there exist an entity named ‘aggregator’ which is supposed to perform aggregation and provide the storage capability.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new and critical problem is referred to as the edge data integrity (EDI) problem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 challenging problem as the edge data replicas are cached on geographically-distributed edge servers rather than app vendors’ own servers managed </a:t>
            </a:r>
            <a:r>
              <a:rPr lang="en-IN" sz="2000" dirty="0" smtClean="0">
                <a:latin typeface="Times New Roman" pitchFamily="18" charset="0"/>
                <a:cs typeface="Times New Roman" pitchFamily="18" charset="0"/>
              </a:rPr>
              <a:t>in-house.</a:t>
            </a:r>
          </a:p>
          <a:p>
            <a:pPr algn="just">
              <a:lnSpc>
                <a:spcPct val="150000"/>
              </a:lnSpc>
            </a:pPr>
            <a:r>
              <a:rPr lang="en-IN" sz="2000" dirty="0" smtClean="0">
                <a:latin typeface="Times New Roman" pitchFamily="18" charset="0"/>
                <a:cs typeface="Times New Roman" pitchFamily="18" charset="0"/>
              </a:rPr>
              <a:t>A possible solution to the EDI problem is to apply one of the existing CDI approaches. However, the EDI problem is fundamentally different from the CDI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make the first attempt to study the EDI problem from the app vendor’s perspective, including the entities, threats, system objectives, and inspection mechanism involved.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new fog-enabled privacy-preserving data aggregation scheme (FESDA)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scheme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is </a:t>
            </a:r>
            <a:r>
              <a:rPr lang="en-IN" sz="2000" dirty="0" err="1" smtClean="0">
                <a:latin typeface="Times New Roman" pitchFamily="18" charset="0"/>
                <a:cs typeface="Times New Roman" pitchFamily="18" charset="0"/>
              </a:rPr>
              <a:t>faulttolerant</a:t>
            </a:r>
            <a:r>
              <a:rPr lang="en-IN" sz="2000" dirty="0" smtClean="0">
                <a:latin typeface="Times New Roman" pitchFamily="18" charset="0"/>
                <a:cs typeface="Times New Roman" pitchFamily="18" charset="0"/>
              </a:rPr>
              <a:t> with lower computational cost, however, it requires an additional round of communication among the participants of the protocol (fog-node, trusted authority and the cloud); thus, further increasing the communication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demonstrate the effectiveness of the proposed scheme with performance and security analysis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an efficient fog-enabled privacy preservation data aggregation scheme in the SG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proposed model FN is responsible for the aggregation of users’ consumption data and forwarding it to CC.</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compare their performance against EDI-S, we follow the idea of Sequential Localization of EDI-S to localize corrupted data by inspecting each edge data replicas individually and </a:t>
            </a:r>
            <a:r>
              <a:rPr lang="en-IN" sz="2000" dirty="0" smtClean="0">
                <a:latin typeface="Times New Roman" pitchFamily="18" charset="0"/>
                <a:cs typeface="Times New Roman" pitchFamily="18" charset="0"/>
              </a:rPr>
              <a:t>sequentially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Leveraging the unique features offered by aggregate signature mechanism, EDI-S can inspect the integrity of massive edge data replicas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EDI-S, a novel EDI approach for inspecting the integrity of edge data replicas and localizing corrupted ones with high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The efficiency of an approach is evaluated by its computational overhead, measured by the computation time taken, the lower the better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approach is urgently needed for effectively and efficiently inspecting the integrity of app vendors’ data cached on edge servers.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survey on mobile edge computing: The communication perspective</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Mao, C. You, J. Zhang, K. Huang, and K. B. Letaief,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This paper provides a comprehensive survey of the state-of-the-art MEC research with a focus on joint radio-and-computational resource management.</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Fog computing and its role in the internet of things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 Bonomi, R. Milito, J. Zhu, and S. Addepalli,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Fog Computing extends the Cloud Computing paradigm to the edge of the network, thus enabling a new breed of applications and services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edge computing: A survey on architecture and computation offloading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Mach and Z. Becvar,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MEC brings computation and storage resources to the edge of mobile network enabling it to run the highly demanding applications at the UE while meeting strict delay requirements.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READ: Robustness-oriented edge application deployment in edge computing environment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Li, Q. He, G. Cui, X. Xia, F. Chen, H. Jin, and Y. Yang,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EC environment, a service provider can deploy its application instances on edge servers to serve users with low latency.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828800" y="1295400"/>
            <a:ext cx="647700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studied the new Edge Data Integrity (EDI) problem with the aim to help app vendors inspect the integrity of their massive edge data replicas cached on a large number of distributed edge servers. We first analyze the issues, the threats and the objectives of an EDI approach. Then, we proposed an aggregate signature-based approach named EDI-S that allows edge servers to effectively and efficiently generate data integrity proofs based on elliptic curves. The app vendors can aggregate these integrity proofs so it can inspect them altogether with minimum computational overheads. While existing PDP-based approaches provide only probabilistic integrity guarantees, EDI-S provides full integrity guarantees. Furthermore, EDI-S can efficiently localize corrupted data among a large number of edge data replicas. The correctness, integrity guarantee, and efficiency of EDI-S were first analyzed theoretically and then evaluated experimentally against two representative approaches derived from PDP-based cloud data integrity schemes. The results demonstrate that EDI-S can solve the EDI problem effectively and efficiently with multiple orders of magnitude advantages over the two representative PDP </a:t>
            </a:r>
            <a:r>
              <a:rPr lang="en-IN" dirty="0" smtClean="0">
                <a:latin typeface="Times New Roman" pitchFamily="18" charset="0"/>
                <a:cs typeface="Times New Roman" pitchFamily="18" charset="0"/>
              </a:rPr>
              <a:t>approaches.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Communications Surveys &amp; Tutorials, vol. 19, no. 4, pp. 2322–2358,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a:t>
            </a:r>
            <a:r>
              <a:rPr lang="en-IN" sz="1600" dirty="0" err="1" smtClean="0">
                <a:latin typeface="Times New Roman" pitchFamily="18" charset="0"/>
                <a:cs typeface="Times New Roman" pitchFamily="18" charset="0"/>
              </a:rPr>
              <a:t>Bonomi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Milito</a:t>
            </a:r>
            <a:r>
              <a:rPr lang="en-IN" sz="1600" dirty="0" smtClean="0">
                <a:latin typeface="Times New Roman" pitchFamily="18" charset="0"/>
                <a:cs typeface="Times New Roman" pitchFamily="18" charset="0"/>
              </a:rPr>
              <a:t>, J. Zhu, and S. </a:t>
            </a:r>
            <a:r>
              <a:rPr lang="en-IN" sz="1600" dirty="0" err="1" smtClean="0">
                <a:latin typeface="Times New Roman" pitchFamily="18" charset="0"/>
                <a:cs typeface="Times New Roman" pitchFamily="18" charset="0"/>
              </a:rPr>
              <a:t>Addepalli</a:t>
            </a:r>
            <a:r>
              <a:rPr lang="en-IN" sz="1600" dirty="0" smtClean="0">
                <a:latin typeface="Times New Roman" pitchFamily="18" charset="0"/>
                <a:cs typeface="Times New Roman" pitchFamily="18" charset="0"/>
              </a:rPr>
              <a:t>, “Fog computing and its role in the internet of things,” in Workshop on Mobile Cloud Computing. Helsinki, Finland: ACM, 2012, pp. 13–16.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Communications Surveys &amp; Tutorials, vol. 19, no. 3, pp. 1628–1656,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 </a:t>
            </a:r>
            <a:r>
              <a:rPr lang="en-IN" sz="1600" dirty="0" err="1" smtClean="0">
                <a:latin typeface="Times New Roman" pitchFamily="18" charset="0"/>
                <a:cs typeface="Times New Roman" pitchFamily="18" charset="0"/>
              </a:rPr>
              <a:t>Ouyang</a:t>
            </a:r>
            <a:r>
              <a:rPr lang="en-IN" sz="1600" dirty="0" smtClean="0">
                <a:latin typeface="Times New Roman" pitchFamily="18" charset="0"/>
                <a:cs typeface="Times New Roman" pitchFamily="18" charset="0"/>
              </a:rPr>
              <a:t>, Z. Zhou, and X. Chen, “Follow me at the edge: Mobility-aware dynamic service placement for mobile edge computing,” IEEE Journal on Selected Areas in Communications, vol. 36, no. 10, pp. 2333–2345,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Li, Q. He, G. Cui, X. Xia, F. Chen, H. Jin, and Y. Yang, “READ: Robustness-oriented edge application deployment in edge computing environment,” in IEEE Transactions on Services Computing, 2020.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X. Xia, F. Chen, Q. He, J. Grundy, M. </a:t>
            </a:r>
            <a:r>
              <a:rPr lang="en-IN" sz="1700" dirty="0" err="1" smtClean="0">
                <a:latin typeface="Times New Roman" pitchFamily="18" charset="0"/>
                <a:cs typeface="Times New Roman" pitchFamily="18" charset="0"/>
              </a:rPr>
              <a:t>Abdelrazek</a:t>
            </a:r>
            <a:r>
              <a:rPr lang="en-IN" sz="1700" dirty="0" smtClean="0">
                <a:latin typeface="Times New Roman" pitchFamily="18" charset="0"/>
                <a:cs typeface="Times New Roman" pitchFamily="18" charset="0"/>
              </a:rPr>
              <a:t>, and H. Jin, “Online collaborative data caching in edge computing,” IEEE Transactions on Parallel and Distributed Systems,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 “Cost-effective app data distribution in edge computing,” IEEE Transactions on Parallel and Distributed Systems, vol. 32, no. 1, pp. 31–44, 2021.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W. Shi, J. Cao, Q. Zhang, Y. Li, and L.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“Edge computing: Vision and challenges,” IEEE Internet of Things Journal, vol. 3, no. 5, pp. 637–646,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Q. He, C. Wang, G. Cui, B. Li, R. Zhou, Q. Zhou, Y. Xiang, H. Jin, and Y. Yang, “A game-theoretical approach for mitigating edge </a:t>
            </a:r>
            <a:r>
              <a:rPr lang="en-IN" sz="1700" dirty="0" err="1" smtClean="0">
                <a:latin typeface="Times New Roman" pitchFamily="18" charset="0"/>
                <a:cs typeface="Times New Roman" pitchFamily="18" charset="0"/>
              </a:rPr>
              <a:t>DDoS</a:t>
            </a:r>
            <a:r>
              <a:rPr lang="en-IN" sz="1700" dirty="0" smtClean="0">
                <a:latin typeface="Times New Roman" pitchFamily="18" charset="0"/>
                <a:cs typeface="Times New Roman" pitchFamily="18" charset="0"/>
              </a:rPr>
              <a:t> attack,” IEEE Transactions on Dependable and Secure Computing, 2021.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S. </a:t>
            </a:r>
            <a:r>
              <a:rPr lang="en-IN" sz="1700" dirty="0" err="1" smtClean="0">
                <a:latin typeface="Times New Roman" pitchFamily="18" charset="0"/>
                <a:cs typeface="Times New Roman" pitchFamily="18" charset="0"/>
              </a:rPr>
              <a:t>Subashini</a:t>
            </a:r>
            <a:r>
              <a:rPr lang="en-IN" sz="1700" dirty="0" smtClean="0">
                <a:latin typeface="Times New Roman" pitchFamily="18" charset="0"/>
                <a:cs typeface="Times New Roman" pitchFamily="18" charset="0"/>
              </a:rPr>
              <a:t> and V. </a:t>
            </a:r>
            <a:r>
              <a:rPr lang="en-IN" sz="1700" dirty="0" err="1" smtClean="0">
                <a:latin typeface="Times New Roman" pitchFamily="18" charset="0"/>
                <a:cs typeface="Times New Roman" pitchFamily="18" charset="0"/>
              </a:rPr>
              <a:t>Kavitha</a:t>
            </a:r>
            <a:r>
              <a:rPr lang="en-IN" sz="1700" dirty="0" smtClean="0">
                <a:latin typeface="Times New Roman" pitchFamily="18" charset="0"/>
                <a:cs typeface="Times New Roman" pitchFamily="18" charset="0"/>
              </a:rPr>
              <a:t>, “A survey on security issues in service delivery models of cloud computing,” Journal of Network and Computer Applications, vol. 34, no. 1, pp. 1–11, 2011.</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1628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Inspecting Edge Data Integrity with Aggregated Signature in Distributed Edge Computing Environment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2021-07-29T12:02:12Z</dcterms:modified>
</cp:coreProperties>
</file>