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-Based Multi-Cloud Storage Data Auditing Scheme to Locate Faults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838200"/>
          </a:xfrm>
        </p:spPr>
        <p:txBody>
          <a:bodyPr>
            <a:normAutofit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2954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Network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storage services have benefited countless users worldwide due to the notable features of convenience, economy and high availability. Since a single service provider is not always reliable enough, more complex multi-cloud storage systems are developed for mitigating the data corruption risk. While a data auditing scheme is still needed in multi-cloud storage to help users confirm the integrity of their outsourced data. Unfortunately, most of the corresponding schemes rely on trusted institutions such as the centralized third-party auditor (TPA) and the cloud service organizer, and it is difficult to identify malicious service providers after service disputes.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Therefore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we present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multi-cloud storage data auditing scheme to protect data integrity and accurately arbitrate service disputes. We not only introduce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 record the interactions among users, service providers, and organizers in data auditing process as evidence, but also employ the smart contract to detect service dispute, so as to enforce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untrusted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organizer to honestly identify malicious service providers. We also use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homomorphic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verifiable tags to achieve the low-cost batch verification without TPA. Theoretical analyses and experiments reveal that the scheme is effective in multi-cloud environments and the cost is acceptable.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existing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 still remain scalability bottlenecks in terms of the number of replicas and limited throughput.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have been studied extensively in the literature works, there is no existing work to provide a comprehensive survey on the combination of these important research areas, to our best knowledge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all existing paradigms still face the main problem related to centralized industrial network and third part-based authority.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nutshell, centralized manufacturing architectures exist limitations with low flexibility, efficiency, and security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large distributed systems, identity federation is another choice to overcome security and trust problems across multiple domains, however, it increases the complexity of system design and operation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cloud computing systems have encountered serious trust and security problems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Trust management provides a novel solution to solve security problems in heterogeneous, open, distributed and dynamically changing network environments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natural decentralization feature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can decentralize the process of trust authentication, thereby overcoming the above problems caused by centralization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study proposed a cloud-centric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framework enabled by smart contracts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 secure data provenance.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With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current growing interest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many new integrated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BCoT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platforms and systems have been proposed in the literature studies to provide security solutions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applications.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cloud federation model which enable distributed resource provisions using an individual cloud under the management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access control design based on smart contract is also proposed to implement keyword search in decentralized cloud storage for sharing services.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52400"/>
            <a:ext cx="7866888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designed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bandwidth provision protocol to strengthen end-to-end connectivity, and the performance of the new model was verified by bandwidth occupancy rate, resource availability, and packet loss rate.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it did not elaborate on how to implement the consensus and incentive mechanisms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the performance analysis was only theoretically carried out, without the experimental design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view of the data application security, privacy leakage and trust crisis, as well as the performance bottleneck and single point of failure in the centralized data management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center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researchers have proposed many distributed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schemes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approaches were tested from different perspectives, such as trust/reputation accuracy, effectiveness, efficiency, overhead, system throughput, etc.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/>
                <a:gridCol w="1828800"/>
                <a:gridCol w="3676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Brownout approach for adaptive Management of Resources and Applications in cloud computing systems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Xu M, Buyya R (2019)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A paradigm, the brownout, has been applied to handle these issues by adaptively activating or deactivating optional parts of applications or services to manage resource usage in cloud computing system.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novel approach to workload prediction using attention-based LSTM encoder-decoder network in cloud environment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Zhu Y, Zhang W, Chen Y, Gao H (2019)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To improve the workload prediction accuracy, this paper proposes an approach using the long short-term memory (LSTM) encoder-decoder network with attention mechanism.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GenTrust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: a genetic trust management model for peer-to-peer systems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Tahta U, Sen S, Can A (2015)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model, a peer calculates the trustworthiness of another peer based on the features extracted from past interactions and the recommendations.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Trust calculation with ant Colony optimization in online social networks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Sanadhya S, Singh S (2015)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 with the help of ant colony optimization (ACO) we are calculating trust path, trust cycle.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295400"/>
            <a:ext cx="6629400" cy="4648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838200"/>
          </a:xfrm>
        </p:spPr>
        <p:txBody>
          <a:bodyPr>
            <a:normAutofit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6096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introduces a taxonomy and a review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trust management approaches in cloud computing systems. These approaches are classified into different taxonomies according to three phases: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basic trust framework,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-enhanced trust interaction framework and mechanisms, and data management. Then, it presents a comprehensive analysis and comparison of the existing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trust approaches. In order to improve the efficiency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adaptiveness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 trust-enabled cloud computing, a novel cloud-edge hybrid trust management framework along with a double-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based cloud transaction model are proposed. Finally, we suggest future directions and detail the open challenges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trust 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schemes.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258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810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1.Xu M,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Buyya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R (2019) Brownout approach for adaptive Management of Resources and Applications in cloud computing systems. ACM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Surve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52(1):1–27</a:t>
            </a:r>
          </a:p>
          <a:p>
            <a:pPr algn="just">
              <a:lnSpc>
                <a:spcPct val="15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2.Zhu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Y, Zhang W, Chen Y,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H (2019) A novel approach to workload prediction using attention-based LSTM encoder-decoder network in cloud environment. EURASIP J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Wirel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Netw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247(2019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).https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doi.org/10.1186/s13638-019-1605-z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3.Li X,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Gui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X (2010) Cognitive model of dynamic trust forecasting. J Software 21(1):163–176</a:t>
            </a:r>
          </a:p>
          <a:p>
            <a:pPr algn="just">
              <a:lnSpc>
                <a:spcPct val="15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4.Tahta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U,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Sen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S, Can A (2015)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GenTrust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a genetic trust management model for peer-to-peer systems.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Appl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Soft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34(2015):693–704. https://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doi.org/10.1016/j.asoc.2015.04.053 </a:t>
            </a:r>
          </a:p>
          <a:p>
            <a:pPr algn="just">
              <a:lnSpc>
                <a:spcPct val="15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5.Sanadhya 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S, Singh S (2015) Trust calculation with ant Colony optimization in online social networks.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Procedia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Computer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54(2015):186–195. https://doi.org/10.1016/j.procs.2015.06.021</a:t>
            </a:r>
          </a:p>
          <a:p>
            <a:pPr algn="just">
              <a:lnSpc>
                <a:spcPct val="150000"/>
              </a:lnSpc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6.Gao H, Huang W,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Duan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Y (2021) The cloud-edge-based dynamic reconfiguration to service workflow for Mobile ecommerce environments: a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prediction perspective. ACM Transact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Technol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21(1):1–23. https://doi.org/10.1145/3391198</a:t>
            </a:r>
          </a:p>
          <a:p>
            <a:pPr algn="just">
              <a:lnSpc>
                <a:spcPct val="15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7.Zhang 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P, Kong Y, Zhou M (2017) A novel trust model for unreliable public clouds based on domain partition. In Proceedings of IEEE 14th International Conference on Networking, Sensing and Control (ICNSC). IEEE, pp 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275–280</a:t>
            </a:r>
            <a:r>
              <a:rPr lang="en-IN" sz="17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8.Li W, Ping L, Pan X (2009) Trust model to enhance security and interoperability of cloud environment. In: Proceedings of CloudCom'09 the 1st International Conference on Cloud Computing. Beijing. Springer, Berlin, pp 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69–79</a:t>
            </a:r>
            <a:r>
              <a:rPr lang="en-IN" sz="17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9.Li W, Wu J, Zhang Q,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K, Li J (2014) Trust-driven and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demand clustering analysis based cloud workflow scheduling strategies. Cluster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17(1):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1013–1030</a:t>
            </a:r>
            <a:r>
              <a:rPr lang="en-IN" sz="17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lnSpc>
                <a:spcPct val="15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10.Li X, He J, Du Y (2015) Trust based service optimization selection for cloud computing.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J Multimedia Ubiquitous Engineering 105(2015):221–230</a:t>
            </a:r>
          </a:p>
          <a:p>
            <a:pPr algn="just">
              <a:lnSpc>
                <a:spcPct val="150000"/>
              </a:lnSpc>
              <a:buNone/>
            </a:pP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1306</TotalTime>
  <Words>1138</Words>
  <Application>Microsoft Office PowerPoint</Application>
  <PresentationFormat>On-screen Show (4:3)</PresentationFormat>
  <Paragraphs>69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A Blockchain-Based Multi-Cloud Storage Data Auditing Scheme to Locate Faults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565</cp:revision>
  <dcterms:created xsi:type="dcterms:W3CDTF">2006-08-16T00:00:00Z</dcterms:created>
  <dcterms:modified xsi:type="dcterms:W3CDTF">2021-07-29T07:39:28Z</dcterms:modified>
</cp:coreProperties>
</file>