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Searchable Public-Key Encryption with Cryptographic Reverse Firewalls for Cloud Storage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858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order to protect data privacy in cloud storage, sensitive data is encrypted before being uploaded to a cloud server. How to retrieve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safely and effectively has become a problem. Public key encryption with keyword search (PEKS) realizes the retrieval of </a:t>
            </a:r>
            <a:r>
              <a:rPr lang="en-IN" sz="2000" dirty="0" err="1" smtClean="0">
                <a:latin typeface="Times New Roman" pitchFamily="18" charset="0"/>
                <a:cs typeface="Times New Roman" pitchFamily="18" charset="0"/>
              </a:rPr>
              <a:t>ciphertexts</a:t>
            </a:r>
            <a:r>
              <a:rPr lang="en-IN" sz="2000" dirty="0" smtClean="0">
                <a:latin typeface="Times New Roman" pitchFamily="18" charset="0"/>
                <a:cs typeface="Times New Roman" pitchFamily="18" charset="0"/>
              </a:rPr>
              <a:t> in clouds without disclosing secret information. However, most PEKS protocols can not resist an keyword guessing attack (KGA) launched by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cloud servers. Meanwhile, these protocols are unable to detect vulnerabilities, resulting in information leakage. In this paper, we design a searchable public-key encryption with cryptographic reverse firewalls (SPKE-CRF), and use the JPBC library to implement the protocol. Security analysis shows that the SPKE-CRF protocol can resist a chosen keyword attack (CKA), a KGA, and an algorithm substitution attack (ASA) without secure channels. Performance analysis shows that the SPKE-CRF protocol has a significant communication and computational cost advantage while being resistant to the KGA and ASA from malicious insider attackers in cloud environments. Therefore, our SPKE-CRF protocol is secure and efficient for cloud storage</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Quantum </a:t>
            </a:r>
            <a:r>
              <a:rPr lang="en-IN" sz="2000" dirty="0" smtClean="0">
                <a:latin typeface="Times New Roman" pitchFamily="18" charset="0"/>
                <a:cs typeface="Times New Roman" pitchFamily="18" charset="0"/>
              </a:rPr>
              <a:t>cryptography cannot be broken mainly because it seems impossible to assess the quantum states in any existing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quantum cryptography is then invented by the experts.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 </a:t>
            </a:r>
            <a:r>
              <a:rPr lang="en-IN" sz="2000" dirty="0" smtClean="0">
                <a:latin typeface="Times New Roman" pitchFamily="18" charset="0"/>
                <a:cs typeface="Times New Roman" pitchFamily="18" charset="0"/>
              </a:rPr>
              <a:t>specially, quantum cryptography is a technique to exploit the properties of quantum for designing unbreakable ciphers.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no doubt that quantum cryptography is completely different with the classical cryptography and the modern cryptography, whose security is based on physics instead of mathematics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offers a secure and efficient method for users to search encrypted messages from the online third parties by a specific keyword.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study the problem of searching on data that is encrypted using a public key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Constructing a secure PEKS appears to be a harder problem than constructing an IBE. </a:t>
            </a:r>
            <a:r>
              <a:rPr lang="en-IN" sz="2000" dirty="0" smtClean="0">
                <a:latin typeface="Times New Roman" pitchFamily="18" charset="0"/>
                <a:cs typeface="Times New Roman" pitchFamily="18" charset="0"/>
              </a:rPr>
              <a:t>Indeed, the following lemma shows that PEKS implies Identity Based Encryption. </a:t>
            </a:r>
          </a:p>
          <a:p>
            <a:pPr algn="just">
              <a:lnSpc>
                <a:spcPct val="150000"/>
              </a:lnSpc>
            </a:pPr>
            <a:r>
              <a:rPr lang="en-IN" sz="2000" dirty="0" smtClean="0">
                <a:latin typeface="Times New Roman" pitchFamily="18" charset="0"/>
                <a:cs typeface="Times New Roman" pitchFamily="18" charset="0"/>
              </a:rPr>
              <a:t>The problem is that the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CT could expose the public key (W) used to create 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appears that constructing a searchable public-key encryption is a harder problem than constructing an IBE </a:t>
            </a:r>
            <a:r>
              <a:rPr lang="en-IN" sz="2000" dirty="0" smtClean="0">
                <a:latin typeface="Times New Roman" pitchFamily="18" charset="0"/>
                <a:cs typeface="Times New Roman" pitchFamily="18" charset="0"/>
              </a:rPr>
              <a:t>scheme.</a:t>
            </a:r>
          </a:p>
          <a:p>
            <a:pPr algn="just">
              <a:lnSpc>
                <a:spcPct val="150000"/>
              </a:lnSpc>
            </a:pPr>
            <a:r>
              <a:rPr lang="en-IN" sz="2000" dirty="0" smtClean="0">
                <a:latin typeface="Times New Roman" pitchFamily="18" charset="0"/>
                <a:cs typeface="Times New Roman" pitchFamily="18" charset="0"/>
              </a:rPr>
              <a:t>We showed that PEKS implies Identity Based Encryption, but the converse is currently an open problem.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schemes are proved to be semantic secure under Random Oracle Models which means the adversary cannot break any one bit of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 specially, the proposed MPEKS scheme contains the properties of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Indistinguish</a:t>
            </a:r>
            <a:r>
              <a:rPr lang="en-IN" sz="2000" dirty="0" smtClean="0">
                <a:latin typeface="Times New Roman" pitchFamily="18" charset="0"/>
                <a:cs typeface="Times New Roman" pitchFamily="18" charset="0"/>
              </a:rPr>
              <a:t> ability </a:t>
            </a:r>
            <a:r>
              <a:rPr lang="en-IN" sz="2000" dirty="0" smtClean="0">
                <a:latin typeface="Times New Roman" pitchFamily="18" charset="0"/>
                <a:cs typeface="Times New Roman" pitchFamily="18" charset="0"/>
              </a:rPr>
              <a:t>and Trapdoor </a:t>
            </a:r>
            <a:r>
              <a:rPr lang="en-IN" sz="2000" dirty="0" err="1" smtClean="0">
                <a:latin typeface="Times New Roman" pitchFamily="18" charset="0"/>
                <a:cs typeface="Times New Roman" pitchFamily="18" charset="0"/>
              </a:rPr>
              <a:t>Indistinguish</a:t>
            </a:r>
            <a:r>
              <a:rPr lang="en-IN" sz="2000" dirty="0" smtClean="0">
                <a:latin typeface="Times New Roman" pitchFamily="18" charset="0"/>
                <a:cs typeface="Times New Roman" pitchFamily="18" charset="0"/>
              </a:rPr>
              <a:t> ability </a:t>
            </a:r>
            <a:r>
              <a:rPr lang="en-IN" sz="2000" dirty="0" smtClean="0">
                <a:latin typeface="Times New Roman" pitchFamily="18" charset="0"/>
                <a:cs typeface="Times New Roman" pitchFamily="18" charset="0"/>
              </a:rPr>
              <a:t>and is proved to be semantic secure under Random Oracle Models so that it is able to resist OKGA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scheme applies artificial intelligence (</a:t>
            </a:r>
            <a:r>
              <a:rPr lang="en-IN" sz="2000" dirty="0" err="1" smtClean="0">
                <a:latin typeface="Times New Roman" pitchFamily="18" charset="0"/>
                <a:cs typeface="Times New Roman" pitchFamily="18" charset="0"/>
              </a:rPr>
              <a:t>Mamdani</a:t>
            </a:r>
            <a:r>
              <a:rPr lang="en-IN" sz="2000" dirty="0" smtClean="0">
                <a:latin typeface="Times New Roman" pitchFamily="18" charset="0"/>
                <a:cs typeface="Times New Roman" pitchFamily="18" charset="0"/>
              </a:rPr>
              <a:t> Fuzzy Inference System in Fuzzy Logic) technique to solve Fuzzy Keyword Search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addresses both Single and Multiple Keyword(s) Search issues and resists OKGA.</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and energy consumption of the implementation of the proposed ABE and its hybrid version are evaluated with a workstation, a PC, a smart phone, and an embedded device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size of the access structure produces an impact on the performance of the ABE encryption and decryption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may </a:t>
            </a:r>
            <a:r>
              <a:rPr lang="en-IN" sz="2000" dirty="0" smtClean="0">
                <a:latin typeface="Times New Roman" pitchFamily="18" charset="0"/>
                <a:cs typeface="Times New Roman" pitchFamily="18" charset="0"/>
              </a:rPr>
              <a:t>be inefficient when the length of the plaintext or the size of the access structure is large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feature of identity-based cryptosystems is that they do not need certificates for public keys.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identity string of a user, such as the email address or phone number, can be used as the user’s public key.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Identity-based cryptosystems and signature schemes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Shamir, 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scheme assumes the existence of trusted key generation centers, whose sole purpose is to give each user a personalized smart card when he first joins the network.</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Identity-based encryption from the Weil pairing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Boneh, D.; Franklin, 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scheme has chosen </a:t>
                      </a:r>
                      <a:r>
                        <a:rPr lang="en-US" sz="2000" dirty="0" err="1">
                          <a:solidFill>
                            <a:srgbClr val="333333"/>
                          </a:solidFill>
                          <a:latin typeface="Times New Roman"/>
                          <a:ea typeface="Calibri"/>
                          <a:cs typeface="Latha"/>
                        </a:rPr>
                        <a:t>ciphertext</a:t>
                      </a:r>
                      <a:r>
                        <a:rPr lang="en-US" sz="2000" dirty="0">
                          <a:solidFill>
                            <a:srgbClr val="333333"/>
                          </a:solidFill>
                          <a:latin typeface="Times New Roman"/>
                          <a:ea typeface="Calibri"/>
                          <a:cs typeface="Latha"/>
                        </a:rPr>
                        <a:t> security in the random oracle model assuming an elliptic curve variant of the computational </a:t>
                      </a:r>
                      <a:r>
                        <a:rPr lang="en-US" sz="2000" dirty="0" err="1">
                          <a:solidFill>
                            <a:srgbClr val="333333"/>
                          </a:solidFill>
                          <a:latin typeface="Times New Roman"/>
                          <a:ea typeface="Calibri"/>
                          <a:cs typeface="Latha"/>
                        </a:rPr>
                        <a:t>Diffie</a:t>
                      </a:r>
                      <a:r>
                        <a:rPr lang="en-US" sz="2000" dirty="0">
                          <a:solidFill>
                            <a:srgbClr val="333333"/>
                          </a:solidFill>
                          <a:latin typeface="Times New Roman"/>
                          <a:ea typeface="Calibri"/>
                          <a:cs typeface="Latha"/>
                        </a:rPr>
                        <a:t>-Hellman problem.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Fuzzy identity-based encryption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Sahai, A.; Waters, 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use the CPA secure Gentry's IBE (exponent inversion IBE) to construct the first Fuzzy IBE that is fully secure without random oracles.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Attribute-based encryption for fine-grained access control of encrypted data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Goyal, V.; Pandey, O.; Sahai, A.; Waters, 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our cryptosystem, </a:t>
                      </a:r>
                      <a:r>
                        <a:rPr lang="en-US" sz="2000" dirty="0" err="1">
                          <a:solidFill>
                            <a:srgbClr val="333333"/>
                          </a:solidFill>
                          <a:latin typeface="Times New Roman"/>
                          <a:ea typeface="Calibri"/>
                          <a:cs typeface="Latha"/>
                        </a:rPr>
                        <a:t>ciphertexts</a:t>
                      </a:r>
                      <a:r>
                        <a:rPr lang="en-US" sz="2000" dirty="0">
                          <a:solidFill>
                            <a:srgbClr val="333333"/>
                          </a:solidFill>
                          <a:latin typeface="Times New Roman"/>
                          <a:ea typeface="Calibri"/>
                          <a:cs typeface="Latha"/>
                        </a:rPr>
                        <a:t> are labeled with sets of attributes and private keys are associated with access structures that control which </a:t>
                      </a:r>
                      <a:r>
                        <a:rPr lang="en-US" sz="2000" dirty="0" err="1">
                          <a:solidFill>
                            <a:srgbClr val="333333"/>
                          </a:solidFill>
                          <a:latin typeface="Times New Roman"/>
                          <a:ea typeface="Calibri"/>
                          <a:cs typeface="Latha"/>
                        </a:rPr>
                        <a:t>ciphertexts</a:t>
                      </a:r>
                      <a:r>
                        <a:rPr lang="en-US" sz="2000" dirty="0">
                          <a:solidFill>
                            <a:srgbClr val="333333"/>
                          </a:solidFill>
                          <a:latin typeface="Times New Roman"/>
                          <a:ea typeface="Calibri"/>
                          <a:cs typeface="Latha"/>
                        </a:rPr>
                        <a:t> a user is able to decrypt.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828800" y="1524000"/>
            <a:ext cx="6705600" cy="4571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present an ABE scheme that is based on the SM9 IBE scheme, which supports the generalized access structure. The proposed scheme complies with the Chinese commercial cryptographic standard and the forthcoming ISO standard. In terms of implementation, we first implement and embed the R-ate pairing on BN-curves, which is required by SM9, into the JPBC library; and, then implement SM9 as well as the proposed ABE. Moreover, we also develop a hybrid ABE for achieving lower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expansion rate when the size of access structure or plaintext is large. In general, the proposed schemes’ performance is reasonably well on PCs, and is also acceptable on smart phones and embedded devices, according to </a:t>
            </a:r>
            <a:r>
              <a:rPr lang="en-IN" sz="2000" dirty="0" smtClean="0">
                <a:latin typeface="Times New Roman" pitchFamily="18" charset="0"/>
                <a:cs typeface="Times New Roman" pitchFamily="18" charset="0"/>
              </a:rPr>
              <a:t>our experimental results.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Shamir, A. Identity-based cryptosystems and signature schemes. In Proceedings of the Workshop on the Theory and Application of Cryptographic Techniques, Santa Barbara, CA, USA, 19–22 August 1984; Springer: Berlin/Heidelberg, Germany, 1984.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Boneh</a:t>
            </a:r>
            <a:r>
              <a:rPr lang="en-IN" sz="1600" dirty="0" smtClean="0">
                <a:latin typeface="Times New Roman" pitchFamily="18" charset="0"/>
                <a:cs typeface="Times New Roman" pitchFamily="18" charset="0"/>
              </a:rPr>
              <a:t>, D.; Franklin, M. Identity-based encryption from the Weil pairing. Siam J.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2003, 32, 586–615.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Sahai</a:t>
            </a:r>
            <a:r>
              <a:rPr lang="en-IN" sz="1600" dirty="0" smtClean="0">
                <a:latin typeface="Times New Roman" pitchFamily="18" charset="0"/>
                <a:cs typeface="Times New Roman" pitchFamily="18" charset="0"/>
              </a:rPr>
              <a:t>, A.; Waters, B. Fuzzy identity-based encryption. In Proceedings of the Annual International Conference on the Theory and Applications of Cryptographic Techniques, Aarhus, Denmark, 22–26 May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Goyal</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Pandey</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Sahai</a:t>
            </a:r>
            <a:r>
              <a:rPr lang="en-IN" sz="1600" dirty="0" smtClean="0">
                <a:latin typeface="Times New Roman" pitchFamily="18" charset="0"/>
                <a:cs typeface="Times New Roman" pitchFamily="18" charset="0"/>
              </a:rPr>
              <a:t>, A.; Waters, B. Attribute-based encryption for fine-grained access control of encrypted data. In Proceedings of the 13th ACM conference on Computer and communications security, Alexandria, VA, USA, 30 October–3 November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Bethencourt</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Sahai</a:t>
            </a:r>
            <a:r>
              <a:rPr lang="en-IN" sz="1600" dirty="0" smtClean="0">
                <a:latin typeface="Times New Roman" pitchFamily="18" charset="0"/>
                <a:cs typeface="Times New Roman" pitchFamily="18" charset="0"/>
              </a:rPr>
              <a:t>, A.; Waters, B. </a:t>
            </a:r>
            <a:r>
              <a:rPr lang="en-IN" sz="1600" dirty="0" err="1" smtClean="0">
                <a:latin typeface="Times New Roman" pitchFamily="18" charset="0"/>
                <a:cs typeface="Times New Roman" pitchFamily="18" charset="0"/>
              </a:rPr>
              <a:t>Ciphertext</a:t>
            </a:r>
            <a:r>
              <a:rPr lang="en-IN" sz="1600" dirty="0" smtClean="0">
                <a:latin typeface="Times New Roman" pitchFamily="18" charset="0"/>
                <a:cs typeface="Times New Roman" pitchFamily="18" charset="0"/>
              </a:rPr>
              <a:t>-policy attribute-based encryption. In Proceedings of the 2007 IEEE Symposium on Security and Privacy (SP’07), Oakland, CA, USA, 20–23 May 2007.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Zhang, J.; Chen, J.; Gong, J.; </a:t>
            </a:r>
            <a:r>
              <a:rPr lang="en-IN" sz="1600" dirty="0" err="1" smtClean="0">
                <a:latin typeface="Times New Roman" pitchFamily="18" charset="0"/>
                <a:cs typeface="Times New Roman" pitchFamily="18" charset="0"/>
              </a:rPr>
              <a:t>Ge</a:t>
            </a:r>
            <a:r>
              <a:rPr lang="en-IN" sz="1600" dirty="0" smtClean="0">
                <a:latin typeface="Times New Roman" pitchFamily="18" charset="0"/>
                <a:cs typeface="Times New Roman" pitchFamily="18" charset="0"/>
              </a:rPr>
              <a:t>, A.; Ma, C. Leakage-resilient attribute based encryption in prime-order groups via predicate encodings. Des. Codes </a:t>
            </a:r>
            <a:r>
              <a:rPr lang="en-IN" sz="1600" dirty="0" err="1" smtClean="0">
                <a:latin typeface="Times New Roman" pitchFamily="18" charset="0"/>
                <a:cs typeface="Times New Roman" pitchFamily="18" charset="0"/>
              </a:rPr>
              <a:t>Cryptogr</a:t>
            </a:r>
            <a:r>
              <a:rPr lang="en-IN" sz="1600" dirty="0" smtClean="0">
                <a:latin typeface="Times New Roman" pitchFamily="18" charset="0"/>
                <a:cs typeface="Times New Roman" pitchFamily="18" charset="0"/>
              </a:rPr>
              <a:t>. 2018, 86, 1339–1366.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Nguyen, K.T.; </a:t>
            </a:r>
            <a:r>
              <a:rPr lang="en-IN" sz="1600" dirty="0" err="1" smtClean="0">
                <a:latin typeface="Times New Roman" pitchFamily="18" charset="0"/>
                <a:cs typeface="Times New Roman" pitchFamily="18" charset="0"/>
              </a:rPr>
              <a:t>Oualha</a:t>
            </a:r>
            <a:r>
              <a:rPr lang="en-IN" sz="1600" dirty="0" smtClean="0">
                <a:latin typeface="Times New Roman" pitchFamily="18" charset="0"/>
                <a:cs typeface="Times New Roman" pitchFamily="18" charset="0"/>
              </a:rPr>
              <a:t>, N.; Laurent, M.J.W.W.W. Securely outsourcing the </a:t>
            </a:r>
            <a:r>
              <a:rPr lang="en-IN" sz="1600" dirty="0" err="1" smtClean="0">
                <a:latin typeface="Times New Roman" pitchFamily="18" charset="0"/>
                <a:cs typeface="Times New Roman" pitchFamily="18" charset="0"/>
              </a:rPr>
              <a:t>ciphertext</a:t>
            </a:r>
            <a:r>
              <a:rPr lang="en-IN" sz="1600" dirty="0" smtClean="0">
                <a:latin typeface="Times New Roman" pitchFamily="18" charset="0"/>
                <a:cs typeface="Times New Roman" pitchFamily="18" charset="0"/>
              </a:rPr>
              <a:t>-policy attribute-based encryption. World Wide Web 2018, 21, 169–183.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Ma, H.; Zhang, R.; Yang, G.; Song, Z.; Sun, S.; Xiao, Y. Concessive Online/Offline Attribute Based Encryption with Cryptographic Reverse Firewalls—Secure and Efficient Fine-Grained Access Control on Corrupted Machines. In European Symposium on Research in Computer Security; Springer International Publishing: Berlin/Heidelberg, Germany,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Lai, J.; Tang, A.Q. Making Any Attribute-Based Encryption Accountable, Efficiently; Springer International Publishing: Berlin/Heidelberg, Germany,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Teng</a:t>
            </a:r>
            <a:r>
              <a:rPr lang="en-IN" sz="1600" dirty="0" smtClean="0">
                <a:latin typeface="Times New Roman" pitchFamily="18" charset="0"/>
                <a:cs typeface="Times New Roman" pitchFamily="18" charset="0"/>
              </a:rPr>
              <a:t>, W.; Yang, G.; Xiang, Y.; Zhang, T.; Wang, D. Attribute-Based Access Control with Constant-Size </a:t>
            </a:r>
            <a:r>
              <a:rPr lang="en-IN" sz="1600" dirty="0" err="1" smtClean="0">
                <a:latin typeface="Times New Roman" pitchFamily="18" charset="0"/>
                <a:cs typeface="Times New Roman" pitchFamily="18" charset="0"/>
              </a:rPr>
              <a:t>Ciphertext</a:t>
            </a:r>
            <a:r>
              <a:rPr lang="en-IN" sz="1600" dirty="0" smtClean="0">
                <a:latin typeface="Times New Roman" pitchFamily="18" charset="0"/>
                <a:cs typeface="Times New Roman" pitchFamily="18" charset="0"/>
              </a:rPr>
              <a:t> in Cloud Computing. IEEE Trans. Cloud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2017, 5, 617–627.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1281</TotalTime>
  <Words>1364</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Searchable Public-Key Encryption with Cryptographic Reverse Firewalls for Cloud Storage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2021-07-28T12:45:13Z</dcterms:modified>
</cp:coreProperties>
</file>