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Mobility and Dependence-aware </a:t>
            </a:r>
            <a:r>
              <a:rPr lang="en-IN" b="1" dirty="0" err="1" smtClean="0">
                <a:latin typeface="Times New Roman" pitchFamily="18" charset="0"/>
                <a:cs typeface="Times New Roman" pitchFamily="18" charset="0"/>
              </a:rPr>
              <a:t>QoS</a:t>
            </a:r>
            <a:r>
              <a:rPr lang="en-IN" b="1" dirty="0" smtClean="0">
                <a:latin typeface="Times New Roman" pitchFamily="18" charset="0"/>
                <a:cs typeface="Times New Roman" pitchFamily="18" charset="0"/>
              </a:rPr>
              <a:t> Monitoring in Mobile Edge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edge computing is a new computing paradigm that performs computing on the edge of a network. Services may be unavailable or do not satisfy the needs of users due to changing edge environments.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is commonly employed as a critical means to indicate qualitative status of services. It is particularly important to monitor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the services timely and effectively in the mobile edge environment. However, user mobility and dependencies among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values often cause the monitoring results to deviate from the real results. Existing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monitoring approaches have not taken into account these problems. To address them, this paper proposes </a:t>
            </a:r>
            <a:r>
              <a:rPr lang="en-IN" sz="2000" dirty="0" err="1" smtClean="0">
                <a:latin typeface="Times New Roman" pitchFamily="18" charset="0"/>
                <a:cs typeface="Times New Roman" pitchFamily="18" charset="0"/>
              </a:rPr>
              <a:t>ghBSRM</a:t>
            </a:r>
            <a:r>
              <a:rPr lang="en-IN" sz="2000" dirty="0" smtClean="0">
                <a:latin typeface="Times New Roman" pitchFamily="18" charset="0"/>
                <a:cs typeface="Times New Roman" pitchFamily="18" charset="0"/>
              </a:rPr>
              <a:t>-MEC, a novel mobility and dependence-aware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monitoring approach. This approach assumes that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attribute values of edge servers obey Gaussian distribution. It constructs a parent property for each property, thus reducing the dependence between properties. During the training stage, a Gaussian Hidden Bayesian classier is constructed for each edge server. During the monitoring stage, combining with a KNN algorithm, the classier is changed dynamically based on user mobility to realize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monitoring under the mobile edge environment. The experimental results validate the feasibility, effectiveness, and </a:t>
            </a:r>
            <a:r>
              <a:rPr lang="en-IN" sz="2000" dirty="0" err="1" smtClean="0">
                <a:latin typeface="Times New Roman" pitchFamily="18" charset="0"/>
                <a:cs typeface="Times New Roman" pitchFamily="18" charset="0"/>
              </a:rPr>
              <a:t>efciency</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ghBSRM</a:t>
            </a:r>
            <a:r>
              <a:rPr lang="en-IN" sz="2000" dirty="0" smtClean="0">
                <a:latin typeface="Times New Roman" pitchFamily="18" charset="0"/>
                <a:cs typeface="Times New Roman" pitchFamily="18" charset="0"/>
              </a:rPr>
              <a:t>-M</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approaches, there is no interaction between routing layer and resource management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Resource discovery and monitoring system is responsible for discovery of new resources and monitoring of existing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systems are either developed for mobile ad hoc environments or pre-existing network infrastructure-based environments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mobile edge cloud, multiple mobile and stationary devices interconnected through wireless ad hoc and pre-existing network infrastructure-based local area networks are combined to create a small cloud infrastructure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Various studies have been performed on the optimization problems relating to task offloading in mobile edge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studies have been proposed to consider the task offloading as joint optimization problem in mobile edge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task aggregation and prioritization, technique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handle the scalability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 exploration of aforesaid studies highlighted some limitations, such as they considered the user allocation problem as a static global optimization problem and focused to determine the optimal or near optimal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Deep neural networks are also famous in optimization problems, and several lightweight frameworks have been introduced for modern consumer-based networks such as MEC.</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proposed w-RCA is evaluated and compared with the conventional battery smoothing algorithm (BSA) and Baseline by using MPEG-4 encoder for optimizing m-</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 the source or the server side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these shortcomings, a window-based rate control algorithm for m-</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in Telemedicine system over 5G network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they proposed energy-efficient transmission power control algorithm for patient's vital sign signals transmission over wireless body area networks, however, they do not focus at medical video stream with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over 5G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mobile edge computing-based 5G framework for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in medical media healthcare is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Delay is one of the most used performance metrics that significantly affects the user </a:t>
            </a:r>
            <a:r>
              <a:rPr lang="en-IN" sz="2000" dirty="0" smtClean="0">
                <a:latin typeface="Times New Roman" pitchFamily="18" charset="0"/>
                <a:cs typeface="Times New Roman" pitchFamily="18" charset="0"/>
              </a:rPr>
              <a:t>experience </a:t>
            </a:r>
            <a:r>
              <a:rPr lang="en-IN" sz="2000" dirty="0" smtClean="0">
                <a:latin typeface="Times New Roman" pitchFamily="18" charset="0"/>
                <a:cs typeface="Times New Roman" pitchFamily="18" charset="0"/>
              </a:rPr>
              <a:t>in MEC.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when the users are highly mobile, the schedules produced for task reallocation can have bad user-perceived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execution time of tasks is one of the important performance parameters to be considered while taking offloading decisions in the mobile environments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existing studies mainly focus on the offloading, caching and mobility management to optimize the network performance using centralized SDN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Those models consider different performance parameters to optimize the system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09800"/>
                <a:gridCol w="21336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User mobility aware task/assignment for mobile edge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Z., Zhao, Z., Min, G., Huang, X., Ni, Q., Wang, 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Mobile Edge Computing (MEC) has emerged as a prospective computing paradigm to provide pervasive computing and storage services for mobile and big data applications.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load balanced task scheduling heuristic for large-scale computing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Sardar Khaliquz Zaman, Tahir Maqsood, Mazhar Ali, Kashif Bilal, Sajjad A. Madani, and A. U. R. Khan,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Optimal task allocation in Large-Scale Computing Systems (LSCSs) that endeavors to balance the load across limited computing resources is considered an NP-hard problem.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Computation offloading strategy in mobile edge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Sheng, J., Hu, J., Teng, X., Wang, B., Pan, X.</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Computation offloading is a promising technique that can promote the lifetime and performance of smart devices by offloading local computation tasks to edge servers.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native code offloading based MCC frameworks for multimedia applications: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Shuja, A. Gani, M. H. ur Rehman, E. Ahmed, S. A. Madani, M. K. Khan,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focus on native code offloading frameworks and analyze the DBT and emulation techniques of </a:t>
                      </a:r>
                      <a:r>
                        <a:rPr lang="en-US" sz="2000" dirty="0" err="1">
                          <a:solidFill>
                            <a:srgbClr val="333333"/>
                          </a:solidFill>
                          <a:latin typeface="Times New Roman"/>
                          <a:ea typeface="Calibri"/>
                          <a:cs typeface="Latha"/>
                        </a:rPr>
                        <a:t>smartphones</a:t>
                      </a:r>
                      <a:r>
                        <a:rPr lang="en-US" sz="2000" dirty="0">
                          <a:solidFill>
                            <a:srgbClr val="333333"/>
                          </a:solidFill>
                          <a:latin typeface="Times New Roman"/>
                          <a:ea typeface="Calibri"/>
                          <a:cs typeface="Latha"/>
                        </a:rPr>
                        <a:t> (ARM) on a cloud server (x86) architectures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447800"/>
            <a:ext cx="7162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presented a detailed survey of mobility aware MEC offloading techniques. The mobility of UE can lead to several challenges during the process of MEC offload such as intermittent connectivity, security, and reliability. As a result, machine learning, and nature inspired algorithms have been proposed to predict and manage user mobility for efficient MEC offloading frameworks. We presented the taxonomy of the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MEC offloading frameworks in terms of objectives, constraints, mobility models, algorithms, and support networks. We listed a detailed literature review and comparison of fog, cloudlet, vehicular networks and MEC based mobility-aware offloading frameworks. At last, we listed research challenges in the form of security, reliability, and scalability for mobility aware MEC offloading frameworks.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Wang, Z., Zhao, Z., Min, G., Huang, X., Ni, Q., Wang, R.: User mobility aware task/assignment for mobile edge computing. </a:t>
            </a:r>
            <a:r>
              <a:rPr lang="en-IN" sz="1700" dirty="0" err="1" smtClean="0">
                <a:latin typeface="Times New Roman" pitchFamily="18" charset="0"/>
                <a:cs typeface="Times New Roman" pitchFamily="18" charset="0"/>
              </a:rPr>
              <a:t>Futur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Gener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Syst. 85, 1–8 (2018)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Sardar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Khaliquz</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Zaman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Tahir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Maqsood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Mazhar</a:t>
            </a:r>
            <a:r>
              <a:rPr lang="en-IN" sz="1700" dirty="0" smtClean="0">
                <a:latin typeface="Times New Roman" pitchFamily="18" charset="0"/>
                <a:cs typeface="Times New Roman" pitchFamily="18" charset="0"/>
              </a:rPr>
              <a:t> Ali, </a:t>
            </a:r>
            <a:r>
              <a:rPr lang="en-IN" sz="1700" dirty="0" err="1" smtClean="0">
                <a:latin typeface="Times New Roman" pitchFamily="18" charset="0"/>
                <a:cs typeface="Times New Roman" pitchFamily="18" charset="0"/>
              </a:rPr>
              <a:t>Kashif</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Bilal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Sajjad</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Madani</a:t>
            </a:r>
            <a:r>
              <a:rPr lang="en-IN" sz="1700" dirty="0" smtClean="0">
                <a:latin typeface="Times New Roman" pitchFamily="18" charset="0"/>
                <a:cs typeface="Times New Roman" pitchFamily="18" charset="0"/>
              </a:rPr>
              <a:t>, and A. U. R. Khan, A load balanced task scheduling heuristic for large-scale computing systems, Computer Systems Science and Engineering, vol. 34, pp. 1–12, 2019 .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Sheng</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Teng</a:t>
            </a:r>
            <a:r>
              <a:rPr lang="en-IN" sz="1700" dirty="0" smtClean="0">
                <a:latin typeface="Times New Roman" pitchFamily="18" charset="0"/>
                <a:cs typeface="Times New Roman" pitchFamily="18" charset="0"/>
              </a:rPr>
              <a:t>, X., Wang, B., Pan, X.: Computation offloading strategy in mobile edge computing. Information 10, 191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Shuja</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Gani</a:t>
            </a:r>
            <a:r>
              <a:rPr lang="en-IN" sz="1700" dirty="0" smtClean="0">
                <a:latin typeface="Times New Roman" pitchFamily="18" charset="0"/>
                <a:cs typeface="Times New Roman" pitchFamily="18" charset="0"/>
              </a:rPr>
              <a:t>, M. H. </a:t>
            </a:r>
            <a:r>
              <a:rPr lang="en-IN" sz="1700" dirty="0" err="1" smtClean="0">
                <a:latin typeface="Times New Roman" pitchFamily="18" charset="0"/>
                <a:cs typeface="Times New Roman" pitchFamily="18" charset="0"/>
              </a:rPr>
              <a:t>ur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Rehman</a:t>
            </a:r>
            <a:r>
              <a:rPr lang="en-IN" sz="1700" dirty="0" smtClean="0">
                <a:latin typeface="Times New Roman" pitchFamily="18" charset="0"/>
                <a:cs typeface="Times New Roman" pitchFamily="18" charset="0"/>
              </a:rPr>
              <a:t>, E. Ahmed, S. A. </a:t>
            </a:r>
            <a:r>
              <a:rPr lang="en-IN" sz="1700" dirty="0" err="1" smtClean="0">
                <a:latin typeface="Times New Roman" pitchFamily="18" charset="0"/>
                <a:cs typeface="Times New Roman" pitchFamily="18" charset="0"/>
              </a:rPr>
              <a:t>Madani</a:t>
            </a:r>
            <a:r>
              <a:rPr lang="en-IN" sz="1700" dirty="0" smtClean="0">
                <a:latin typeface="Times New Roman" pitchFamily="18" charset="0"/>
                <a:cs typeface="Times New Roman" pitchFamily="18" charset="0"/>
              </a:rPr>
              <a:t>, M. K. Khan, et al., Towards native code offloading based MCC frameworks for multimedia applications: a survey, Journal of Network and Computer Applications, vol. 75, pp. 335–354,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Yu, W., Liang, F., He, X., Hatcher, W.G., Lu, C., Lin, J., et al.: A survey on the edge computing for the Internet of Things. IEEE Access 6, 6900–6919 (2017)</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Ziming</a:t>
            </a:r>
            <a:r>
              <a:rPr lang="en-IN" sz="1700" dirty="0" smtClean="0">
                <a:latin typeface="Times New Roman" pitchFamily="18" charset="0"/>
                <a:cs typeface="Times New Roman" pitchFamily="18" charset="0"/>
              </a:rPr>
              <a:t>, Z., Fang, L., </a:t>
            </a:r>
            <a:r>
              <a:rPr lang="en-IN" sz="1700" dirty="0" err="1" smtClean="0">
                <a:latin typeface="Times New Roman" pitchFamily="18" charset="0"/>
                <a:cs typeface="Times New Roman" pitchFamily="18" charset="0"/>
              </a:rPr>
              <a:t>Zhiping</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Nong</a:t>
            </a:r>
            <a:r>
              <a:rPr lang="en-IN" sz="1700" dirty="0" smtClean="0">
                <a:latin typeface="Times New Roman" pitchFamily="18" charset="0"/>
                <a:cs typeface="Times New Roman" pitchFamily="18" charset="0"/>
              </a:rPr>
              <a:t>, X.: Edge computing: platforms, applications and challenges. Journal of Computer Research and Development 55, 327–337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Sun, X., </a:t>
            </a:r>
            <a:r>
              <a:rPr lang="en-IN" sz="1700" dirty="0" err="1" smtClean="0">
                <a:latin typeface="Times New Roman" pitchFamily="18" charset="0"/>
                <a:cs typeface="Times New Roman" pitchFamily="18" charset="0"/>
              </a:rPr>
              <a:t>Ansari</a:t>
            </a:r>
            <a:r>
              <a:rPr lang="en-IN" sz="1700" dirty="0" smtClean="0">
                <a:latin typeface="Times New Roman" pitchFamily="18" charset="0"/>
                <a:cs typeface="Times New Roman" pitchFamily="18" charset="0"/>
              </a:rPr>
              <a:t>, N.: Latency aware workload offloading in the cloudlet network.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21, 1481–1484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Yusong</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Hui</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Jie</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Quan</a:t>
            </a:r>
            <a:r>
              <a:rPr lang="en-IN" sz="1700" dirty="0" smtClean="0">
                <a:latin typeface="Times New Roman" pitchFamily="18" charset="0"/>
                <a:cs typeface="Times New Roman" pitchFamily="18" charset="0"/>
              </a:rPr>
              <a:t>, Z., Wei, L.: Edge computing: a new computing model in the age of internet of things. Computer Research Development 54, 907–924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Mach, P., </a:t>
            </a:r>
            <a:r>
              <a:rPr lang="en-IN" sz="1700" dirty="0" err="1" smtClean="0">
                <a:latin typeface="Times New Roman" pitchFamily="18" charset="0"/>
                <a:cs typeface="Times New Roman" pitchFamily="18" charset="0"/>
              </a:rPr>
              <a:t>Becvar</a:t>
            </a:r>
            <a:r>
              <a:rPr lang="en-IN" sz="1700" dirty="0" smtClean="0">
                <a:latin typeface="Times New Roman" pitchFamily="18" charset="0"/>
                <a:cs typeface="Times New Roman" pitchFamily="18" charset="0"/>
              </a:rPr>
              <a:t>, Z.: Mobile edge computing: a survey on architecture and computation offloading. IEEE Communications: Surveys Tutorials 19, 1628–1656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Shuja</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Gani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Naveed</a:t>
            </a:r>
            <a:r>
              <a:rPr lang="en-IN" sz="1700" dirty="0" smtClean="0">
                <a:latin typeface="Times New Roman" pitchFamily="18" charset="0"/>
                <a:cs typeface="Times New Roman" pitchFamily="18" charset="0"/>
              </a:rPr>
              <a:t>, A., Ahmed, E., Hsu, C.-H.: Case of ARM emulation optimization for offloading mechanisms in mobile cloud computing, Future </a:t>
            </a:r>
            <a:r>
              <a:rPr lang="en-IN" sz="1700" dirty="0" err="1" smtClean="0">
                <a:latin typeface="Times New Roman" pitchFamily="18" charset="0"/>
                <a:cs typeface="Times New Roman" pitchFamily="18" charset="0"/>
              </a:rPr>
              <a:t>Gener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Syst. 76, 407–417 (2017)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1516</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Mobility and Dependence-aware QoS Monitoring in Mobile Edge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2021-07-28T11:03:24Z</dcterms:modified>
</cp:coreProperties>
</file>