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6" r:id="rId4"/>
    <p:sldId id="258" r:id="rId5"/>
    <p:sldId id="260" r:id="rId6"/>
    <p:sldId id="262" r:id="rId7"/>
    <p:sldId id="263" r:id="rId8"/>
    <p:sldId id="294" r:id="rId9"/>
    <p:sldId id="297" r:id="rId10"/>
    <p:sldId id="307" r:id="rId11"/>
    <p:sldId id="308" r:id="rId12"/>
    <p:sldId id="298" r:id="rId13"/>
    <p:sldId id="299" r:id="rId14"/>
    <p:sldId id="300" r:id="rId15"/>
    <p:sldId id="301" r:id="rId16"/>
    <p:sldId id="302" r:id="rId17"/>
    <p:sldId id="303" r:id="rId18"/>
    <p:sldId id="304" r:id="rId19"/>
    <p:sldId id="306" r:id="rId20"/>
    <p:sldId id="296" r:id="rId21"/>
    <p:sldId id="295" r:id="rId2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9" name="Flowchart: 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Flowchart: 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2/18/2020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37360" y="2819400"/>
            <a:ext cx="7406640" cy="1472184"/>
          </a:xfrm>
        </p:spPr>
        <p:txBody>
          <a:bodyPr>
            <a:normAutofit/>
          </a:bodyPr>
          <a:lstStyle/>
          <a:p>
            <a:r>
              <a:rPr lang="en-US" dirty="0" smtClean="0"/>
              <a:t>Disease Prediction in Health Care System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Abstract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keep pace with the developments in medical informatics, health medical data is being collected continually. 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But, owing to the diversity of its categories and sources, medical data has become so complicated in many hospitals  needs a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clinical decision support (CDS) system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for its management. 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To effectively utilize the accumulating health data, we propose a CDS framework that can integrate heterogeneous health data from different sources such as laboratory test results, basic information of patients, and health records into a consolidated representation of features of all patients.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533400"/>
            <a:ext cx="7498080" cy="5715000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Using the electronic health medical data so created,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multilabel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classiﬁcation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was employed to recommend a list of diseases and thus assist physicians in diagnosing or  treating their patients’ health issues more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efﬁciently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Once the physician diagnoses the disease of a patient, the next step is to consider the likely complications of that disease, which can lead to more diseases. 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Previous studies reveal that correlations do exist among some diseases. Considering these correlations, a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k-nearest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neighbors algorithm is improved for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multilabel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learning by using correlations among labels (CML-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kNN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).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435608" y="533400"/>
            <a:ext cx="7498080" cy="5715000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The CML-</a:t>
            </a:r>
            <a:r>
              <a:rPr lang="en-US" i="1" dirty="0" err="1" smtClean="0">
                <a:latin typeface="Times New Roman" pitchFamily="18" charset="0"/>
                <a:cs typeface="Times New Roman" pitchFamily="18" charset="0"/>
              </a:rPr>
              <a:t>kNN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algorithm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ﬁrst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exploits the dependence between every two labels to update the origin label matrix and then performs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multilabel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learning to estimate the probabilities of labels by using the integrated features.  </a:t>
            </a:r>
          </a:p>
          <a:p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Finally, it recommends the top 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N diseases to the physicians. Experimental results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on real health medical data establish the effectiveness and  practicability of the proposed CDS framework.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existing clinical decision support systems are poor in processing large volumes of multi-structured healthcare data and in providing accurate health recommendation, in practice </a:t>
            </a:r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Disadvantage of Existing System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Problem transformation method </a:t>
            </a:r>
            <a:r>
              <a:rPr lang="en-US" dirty="0" err="1" smtClean="0"/>
              <a:t>ﬁrst</a:t>
            </a:r>
            <a:r>
              <a:rPr lang="en-US" dirty="0" smtClean="0"/>
              <a:t> transforms one </a:t>
            </a:r>
            <a:r>
              <a:rPr lang="en-US" dirty="0" err="1" smtClean="0"/>
              <a:t>multilabel</a:t>
            </a:r>
            <a:r>
              <a:rPr lang="en-US" dirty="0" smtClean="0"/>
              <a:t> dataset into multiple single-label datasets, and then exploits existing single-label learning algorithm to process each single-label dataset. 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PROPOSED SYSTEM 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Using Pattern Matching Algorithm the laboratory test data and basic information of patients, a set of  experiments of different multi-label  learning methods were performed to confirm the effectiveness and practicality of the proposed framework.</a:t>
            </a:r>
          </a:p>
          <a:p>
            <a:endParaRPr lang="en-US" dirty="0" smtClean="0"/>
          </a:p>
          <a:p>
            <a:r>
              <a:rPr lang="en-US" dirty="0" smtClean="0"/>
              <a:t>The Disease Prediction in health care system is an information system that offers  knowledge and personalized information to users in enhancing health and healthcare outcomes .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ADVANTAGE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 novel framework is proposed for retrieving the most </a:t>
            </a:r>
            <a:r>
              <a:rPr lang="en-US" dirty="0" err="1" smtClean="0"/>
              <a:t>rel</a:t>
            </a:r>
            <a:r>
              <a:rPr lang="en-US" dirty="0" smtClean="0"/>
              <a:t>- </a:t>
            </a:r>
            <a:r>
              <a:rPr lang="en-US" dirty="0" err="1" smtClean="0"/>
              <a:t>evant</a:t>
            </a:r>
            <a:r>
              <a:rPr lang="en-US" dirty="0" smtClean="0"/>
              <a:t> information of patients from multiple data sources,.</a:t>
            </a:r>
          </a:p>
          <a:p>
            <a:endParaRPr lang="en-US" dirty="0" smtClean="0"/>
          </a:p>
          <a:p>
            <a:r>
              <a:rPr lang="en-US" dirty="0" smtClean="0"/>
              <a:t>such as laboratory test data, basic  information of </a:t>
            </a:r>
            <a:r>
              <a:rPr lang="en-US" dirty="0" err="1" smtClean="0"/>
              <a:t>patients,symptoms</a:t>
            </a:r>
            <a:r>
              <a:rPr lang="en-US" dirty="0" smtClean="0"/>
              <a:t> of patients and electrocardiogram data, and for combining them to generate integrated features.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SYSTEM  ARCHITECTURE</a:t>
            </a:r>
            <a:endParaRPr lang="en-US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1428750"/>
            <a:ext cx="8077200" cy="51269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Data Base Diagram</a:t>
            </a:r>
            <a:endParaRPr lang="en-US" dirty="0"/>
          </a:p>
        </p:txBody>
      </p:sp>
      <p:pic>
        <p:nvPicPr>
          <p:cNvPr id="1026" name="Picture 2" descr="D:\STUDENT\2018\Podhikai\Waseeque\Class Diagram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2060138" y="1880913"/>
            <a:ext cx="6249273" cy="39343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Logic Diagram</a:t>
            </a:r>
            <a:endParaRPr lang="en-US" dirty="0"/>
          </a:p>
        </p:txBody>
      </p:sp>
      <p:pic>
        <p:nvPicPr>
          <p:cNvPr id="2050" name="Picture 2" descr="D:\STUDENT\2018\Podhikai\Waseeque\Sequence-diagram.pn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219200" y="1371600"/>
            <a:ext cx="7924800" cy="548639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MODULES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Register  and Login</a:t>
            </a:r>
          </a:p>
          <a:p>
            <a:endParaRPr lang="en-US" dirty="0" smtClean="0"/>
          </a:p>
          <a:p>
            <a:r>
              <a:rPr lang="en-US" dirty="0" smtClean="0"/>
              <a:t>Health Care Data</a:t>
            </a:r>
          </a:p>
          <a:p>
            <a:endParaRPr lang="en-US" dirty="0" smtClean="0"/>
          </a:p>
          <a:p>
            <a:r>
              <a:rPr lang="en-US" dirty="0" smtClean="0"/>
              <a:t>Pattern Matching Algorithm</a:t>
            </a:r>
          </a:p>
          <a:p>
            <a:endParaRPr lang="en-US" dirty="0" smtClean="0"/>
          </a:p>
          <a:p>
            <a:r>
              <a:rPr lang="en-US" dirty="0" smtClean="0"/>
              <a:t>Recommend Diagnosis Analyze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Register  and Login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Register as user by providing first name, last name,  user name and password, etc..</a:t>
            </a:r>
          </a:p>
          <a:p>
            <a:endParaRPr lang="en-US" dirty="0" smtClean="0"/>
          </a:p>
          <a:p>
            <a:r>
              <a:rPr lang="en-US" dirty="0" smtClean="0"/>
              <a:t>Login Using User Name and </a:t>
            </a:r>
            <a:r>
              <a:rPr lang="en-US" dirty="0" err="1" smtClean="0"/>
              <a:t>Pasword</a:t>
            </a:r>
            <a:r>
              <a:rPr lang="en-US" dirty="0" smtClean="0"/>
              <a:t> 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Health Care Data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Patient health care data like height, weight, blood pressure, temperature, heart beat rate , Diseases Symptoms will be given as input.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Pattern Matching Algorithm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smtClean="0"/>
              <a:t>Using Pattern Matching Algorithm data of each patient will be compared with symptoms of previous dataset and stored in database.</a:t>
            </a:r>
          </a:p>
          <a:p>
            <a:endParaRPr lang="en-US" dirty="0" smtClean="0"/>
          </a:p>
          <a:p>
            <a:r>
              <a:rPr lang="en-US" dirty="0" smtClean="0"/>
              <a:t>Using the laboratory test data and basic information of patients, a set of experiments of different multi-label learning methods were performed to confirm the effectiveness and practicality of the proposed framework.</a:t>
            </a:r>
          </a:p>
          <a:p>
            <a:endParaRPr lang="en-US" dirty="0" smtClean="0"/>
          </a:p>
          <a:p>
            <a:endParaRPr lang="en-US" dirty="0" smtClean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Recommend Diagnosis Analyze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  Using Pattern matching we have do string matching with disease dataset then the finalized analyzing disease status will be updated .</a:t>
            </a:r>
          </a:p>
          <a:p>
            <a:endParaRPr lang="en-US" dirty="0" smtClean="0"/>
          </a:p>
          <a:p>
            <a:r>
              <a:rPr lang="en-US" dirty="0" smtClean="0"/>
              <a:t>Comparing the results of testing items with the reference ranges of those items to identify the abnormal items and quantify the levels of their abnormality.</a:t>
            </a:r>
          </a:p>
          <a:p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LOGIN SCREEN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739937"/>
            <a:ext cx="7499350" cy="4216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Patient Entry Screen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739937"/>
            <a:ext cx="7499350" cy="4216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Hospital Entry Screen</a:t>
            </a:r>
            <a:endParaRPr lang="en-US" dirty="0"/>
          </a:p>
        </p:txBody>
      </p:sp>
      <p:pic>
        <p:nvPicPr>
          <p:cNvPr id="4" name="Content Placeholder 3"/>
          <p:cNvPicPr>
            <a:picLocks noGrp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1435100" y="1739937"/>
            <a:ext cx="7499350" cy="4216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SOFTWARE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Operating system : Windows XP/7.</a:t>
            </a:r>
          </a:p>
          <a:p>
            <a:r>
              <a:rPr lang="en-US" dirty="0" smtClean="0"/>
              <a:t>Coding Language : PHP</a:t>
            </a:r>
          </a:p>
          <a:p>
            <a:r>
              <a:rPr lang="en-US" dirty="0" smtClean="0"/>
              <a:t>Database : </a:t>
            </a:r>
            <a:r>
              <a:rPr lang="en-US" dirty="0" err="1" smtClean="0"/>
              <a:t>MySql</a:t>
            </a:r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HARDWARE REQUIREMENTS: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System :         I3 Processer</a:t>
            </a:r>
          </a:p>
          <a:p>
            <a:r>
              <a:rPr lang="en-US" dirty="0" smtClean="0"/>
              <a:t>Hard Disk :         500 GB.</a:t>
            </a:r>
          </a:p>
          <a:p>
            <a:r>
              <a:rPr lang="en-US" dirty="0" smtClean="0"/>
              <a:t>Monitor : 15 VGA </a:t>
            </a:r>
            <a:r>
              <a:rPr lang="en-US" dirty="0" err="1" smtClean="0"/>
              <a:t>Colour</a:t>
            </a:r>
            <a:r>
              <a:rPr lang="en-US" dirty="0" smtClean="0"/>
              <a:t>.</a:t>
            </a:r>
          </a:p>
          <a:p>
            <a:r>
              <a:rPr lang="en-US" dirty="0" smtClean="0"/>
              <a:t>Mouse :</a:t>
            </a:r>
          </a:p>
          <a:p>
            <a:r>
              <a:rPr lang="en-US" dirty="0" smtClean="0"/>
              <a:t>Ram : 2 </a:t>
            </a:r>
            <a:r>
              <a:rPr lang="en-US" dirty="0" err="1" smtClean="0"/>
              <a:t>Gb</a:t>
            </a:r>
            <a:r>
              <a:rPr lang="en-US" dirty="0" smtClean="0"/>
              <a:t> </a:t>
            </a: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ce">
  <a:themeElements>
    <a:clrScheme name="Solstice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204</TotalTime>
  <Words>668</Words>
  <Application>Microsoft Office PowerPoint</Application>
  <PresentationFormat>On-screen Show (4:3)</PresentationFormat>
  <Paragraphs>75</Paragraphs>
  <Slides>21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2" baseType="lpstr">
      <vt:lpstr>Solstice</vt:lpstr>
      <vt:lpstr>Disease Prediction in Health Care System</vt:lpstr>
      <vt:lpstr>Abstract</vt:lpstr>
      <vt:lpstr>Slide 3</vt:lpstr>
      <vt:lpstr>Slide 4</vt:lpstr>
      <vt:lpstr>Existing System</vt:lpstr>
      <vt:lpstr>Disadvantage of Existing System</vt:lpstr>
      <vt:lpstr>PROPOSED SYSTEM :</vt:lpstr>
      <vt:lpstr>ADVANTAGE</vt:lpstr>
      <vt:lpstr>SYSTEM  ARCHITECTURE</vt:lpstr>
      <vt:lpstr>Data Base Diagram</vt:lpstr>
      <vt:lpstr>Logic Diagram</vt:lpstr>
      <vt:lpstr>MODULES</vt:lpstr>
      <vt:lpstr>Register  and Login</vt:lpstr>
      <vt:lpstr>Health Care Data</vt:lpstr>
      <vt:lpstr>Pattern Matching Algorithm</vt:lpstr>
      <vt:lpstr>Recommend Diagnosis Analyze</vt:lpstr>
      <vt:lpstr>LOGIN SCREEN</vt:lpstr>
      <vt:lpstr>Patient Entry Screen</vt:lpstr>
      <vt:lpstr>Hospital Entry Screen</vt:lpstr>
      <vt:lpstr>SOFTWARE REQUIREMENTS:</vt:lpstr>
      <vt:lpstr>HARDWARE REQUIREMENTS: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Prevent Duplicate Data from Cloud Using Vector Base Cosine Similarity multiple Strings Matching Algorithm (VCS)</dc:title>
  <dc:creator>Mohan</dc:creator>
  <cp:lastModifiedBy>TTS</cp:lastModifiedBy>
  <cp:revision>122</cp:revision>
  <dcterms:created xsi:type="dcterms:W3CDTF">2006-08-16T00:00:00Z</dcterms:created>
  <dcterms:modified xsi:type="dcterms:W3CDTF">2020-02-18T13:51:15Z</dcterms:modified>
</cp:coreProperties>
</file>