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DTC A Dynamic Transaction Chopping Technique for Geo-Replicated Storage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144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143000" y="12192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Replicating </a:t>
            </a:r>
            <a:r>
              <a:rPr lang="en-IN" sz="2000" dirty="0" smtClean="0">
                <a:latin typeface="Times New Roman" pitchFamily="18" charset="0"/>
                <a:cs typeface="Times New Roman" pitchFamily="18" charset="0"/>
              </a:rPr>
              <a:t>data across geo-distributed </a:t>
            </a:r>
            <a:r>
              <a:rPr lang="en-IN" sz="2000" dirty="0" err="1" smtClean="0">
                <a:latin typeface="Times New Roman" pitchFamily="18" charset="0"/>
                <a:cs typeface="Times New Roman" pitchFamily="18" charset="0"/>
              </a:rPr>
              <a:t>datacenters</a:t>
            </a:r>
            <a:r>
              <a:rPr lang="en-IN" sz="2000" dirty="0" smtClean="0">
                <a:latin typeface="Times New Roman" pitchFamily="18" charset="0"/>
                <a:cs typeface="Times New Roman" pitchFamily="18" charset="0"/>
              </a:rPr>
              <a:t> is usually necessary for large scale cloud services to achieve high locality, durability and availability. One of the major challenges in such geo-replicated data services lies in consistency maintenance, which usually suffers from long latency due to costly coordination across </a:t>
            </a:r>
            <a:r>
              <a:rPr lang="en-IN" sz="2000" dirty="0" err="1" smtClean="0">
                <a:latin typeface="Times New Roman" pitchFamily="18" charset="0"/>
                <a:cs typeface="Times New Roman" pitchFamily="18" charset="0"/>
              </a:rPr>
              <a:t>datacenters</a:t>
            </a:r>
            <a:r>
              <a:rPr lang="en-IN" sz="2000" dirty="0" smtClean="0">
                <a:latin typeface="Times New Roman" pitchFamily="18" charset="0"/>
                <a:cs typeface="Times New Roman" pitchFamily="18" charset="0"/>
              </a:rPr>
              <a:t>. Among others, transaction chopping is an effective and efficient approach to address this challenge. However, existing chopping is conducted statically during programming, which is stubborn and complex for developers.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Dynamic Transaction Chopping (DTC), a novel technique that does transaction chopping and determines piecewise execution in a dynamic and automatic way. DTC mainly consists of two parts: a dynamic chopper to dynamically divide transactions into pieces according to the data partition scheme, and a conflict detection algorithm to check the safety of the dynamic chopping. Compared with existing techniques, DTC has several advantages: transparency to programmers, flexibility in conflict analysis, high degree of piecewise execution, and adaptability to data partition schemes. A prototype of DTC is implemented to verify the correctness of DTC and evaluate its performance. The experiment results show that our DTC technique can achieve much better performance than similar work.</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address these challenges with a decentralized data popularity measurement </a:t>
            </a:r>
            <a:r>
              <a:rPr lang="en-IN" sz="2000" dirty="0" err="1" smtClean="0">
                <a:latin typeface="Times New Roman" pitchFamily="18" charset="0"/>
                <a:cs typeface="Times New Roman" pitchFamily="18" charset="0"/>
              </a:rPr>
              <a:t>scheme,which</a:t>
            </a:r>
            <a:r>
              <a:rPr lang="en-IN" sz="2000" dirty="0" smtClean="0">
                <a:latin typeface="Times New Roman" pitchFamily="18" charset="0"/>
                <a:cs typeface="Times New Roman" pitchFamily="18" charset="0"/>
              </a:rPr>
              <a:t> leverages existing state-of-the-art storage system architecture to identify hot data cluster-wide dynamically.</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approaches to dynamic replication for such mutable data remain centralized, thus incompatible with these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demonstrate that it is possible to integrate dynamic replication with the existing architecture of these storage systems, which enables us to leverage their existing, built-in algorithms to efficiently handle read and writes in geo-distributed environments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Determining when to create a new dynamic replica or delete an existing one based on the previous information is also challenging in a distributed setup.</a:t>
            </a: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Without transactions, an application must carefully coordinate access to data to avoid race conditions, partial writes, overwrites, and other hard problems that cause erratic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developer can deal with this problem by logging and replaying </a:t>
            </a:r>
            <a:r>
              <a:rPr lang="en-IN" sz="2000" dirty="0" smtClean="0">
                <a:latin typeface="Times New Roman" pitchFamily="18" charset="0"/>
                <a:cs typeface="Times New Roman" pitchFamily="18" charset="0"/>
              </a:rPr>
              <a:t>actions which </a:t>
            </a:r>
            <a:r>
              <a:rPr lang="en-IN" sz="2000" dirty="0" smtClean="0">
                <a:latin typeface="Times New Roman" pitchFamily="18" charset="0"/>
                <a:cs typeface="Times New Roman" pitchFamily="18" charset="0"/>
              </a:rPr>
              <a:t>amounts to implementing rudimentary transactions—or garbage collecting dangling structures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failure is problematic because there may be committed transactions at s that were not yet replicated at other sites.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simple solution to this problem is to mark objects that caused the abort of slow commit and briefly delay access to them in subsequent fast commits: this delay would allow the next attempt of slow commit to succeed.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solutions in the literature leverage the centralized metadata management of certain storage systems such as HDFS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or </a:t>
            </a:r>
            <a:r>
              <a:rPr lang="en-IN" sz="2000" dirty="0" smtClean="0">
                <a:latin typeface="Times New Roman" pitchFamily="18" charset="0"/>
                <a:cs typeface="Times New Roman" pitchFamily="18" charset="0"/>
              </a:rPr>
              <a:t>GFS </a:t>
            </a:r>
            <a:r>
              <a:rPr lang="en-IN" sz="2000" dirty="0" smtClean="0">
                <a:latin typeface="Times New Roman" pitchFamily="18" charset="0"/>
                <a:cs typeface="Times New Roman" pitchFamily="18" charset="0"/>
              </a:rPr>
              <a:t>to allow the clients to locate the closest available replica of the data they want to access.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acknowledge that using client votes has been proposed before in the context of replicated relational databases, specifically to ensure data </a:t>
            </a:r>
            <a:r>
              <a:rPr lang="en-IN" sz="2000" dirty="0" smtClean="0">
                <a:latin typeface="Times New Roman" pitchFamily="18" charset="0"/>
                <a:cs typeface="Times New Roman" pitchFamily="18" charset="0"/>
              </a:rPr>
              <a:t>consistency.</a:t>
            </a:r>
          </a:p>
          <a:p>
            <a:pPr algn="just">
              <a:lnSpc>
                <a:spcPct val="150000"/>
              </a:lnSpc>
            </a:pPr>
            <a:r>
              <a:rPr lang="en-IN" sz="2000" dirty="0" smtClean="0">
                <a:latin typeface="Times New Roman" pitchFamily="18" charset="0"/>
                <a:cs typeface="Times New Roman" pitchFamily="18" charset="0"/>
              </a:rPr>
              <a:t>Dynamic </a:t>
            </a:r>
            <a:r>
              <a:rPr lang="en-IN" sz="2000" dirty="0" smtClean="0">
                <a:latin typeface="Times New Roman" pitchFamily="18" charset="0"/>
                <a:cs typeface="Times New Roman" pitchFamily="18" charset="0"/>
              </a:rPr>
              <a:t>replication </a:t>
            </a:r>
            <a:r>
              <a:rPr lang="en-IN" sz="2000" dirty="0" smtClean="0">
                <a:latin typeface="Times New Roman" pitchFamily="18" charset="0"/>
                <a:cs typeface="Times New Roman" pitchFamily="18" charset="0"/>
              </a:rPr>
              <a:t>proposes to solve this issue by dynamically replicating hot data as close as possible to the applications that access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Inspired by the P2P systems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proposes an adaptive decentralized file replication algorithm that achieves high query efficiency and high replica utilization at a significantly low cost.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An attractive storage choice for this setting is a key-value </a:t>
            </a:r>
            <a:r>
              <a:rPr lang="en-IN" sz="2000" dirty="0" smtClean="0">
                <a:latin typeface="Times New Roman" pitchFamily="18" charset="0"/>
                <a:cs typeface="Times New Roman" pitchFamily="18" charset="0"/>
              </a:rPr>
              <a:t>store, </a:t>
            </a:r>
            <a:r>
              <a:rPr lang="en-IN" sz="2000" dirty="0" smtClean="0">
                <a:latin typeface="Times New Roman" pitchFamily="18" charset="0"/>
                <a:cs typeface="Times New Roman" pitchFamily="18" charset="0"/>
              </a:rPr>
              <a:t>which provides good performance and reliability at low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 Walter to build two applications and demonstrate the usefulness of its transactional guarantees. Our experience indicates that Walter transactions simplify application development and provide good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Transactions allow the data structure manipulations built into </a:t>
            </a:r>
            <a:r>
              <a:rPr lang="en-IN" sz="2000" dirty="0" err="1" smtClean="0">
                <a:latin typeface="Times New Roman" pitchFamily="18" charset="0"/>
                <a:cs typeface="Times New Roman" pitchFamily="18" charset="0"/>
              </a:rPr>
              <a:t>Redis</a:t>
            </a:r>
            <a:r>
              <a:rPr lang="en-IN" sz="2000" dirty="0" smtClean="0">
                <a:latin typeface="Times New Roman" pitchFamily="18" charset="0"/>
                <a:cs typeface="Times New Roman" pitchFamily="18" charset="0"/>
              </a:rPr>
              <a:t> to be implemented by the application, while providing competitive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In the mixed workload, performance is mostly determined by how many operations a transaction issues on average.</a:t>
            </a:r>
          </a:p>
          <a:p>
            <a:pPr algn="just">
              <a:lnSpc>
                <a:spcPct val="150000"/>
              </a:lnSpc>
            </a:pPr>
            <a:r>
              <a:rPr lang="en-IN" sz="2000" dirty="0" smtClean="0">
                <a:latin typeface="Times New Roman" pitchFamily="18" charset="0"/>
                <a:cs typeface="Times New Roman" pitchFamily="18" charset="0"/>
              </a:rPr>
              <a:t>The specification code is centralized to make it as simple as possible, whereas an implementation can be distributed, complex, and more efficient.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48400"/>
        </p:xfrm>
        <a:graphic>
          <a:graphicData uri="http://schemas.openxmlformats.org/drawingml/2006/table">
            <a:tbl>
              <a:tblPr firstRow="1" bandRow="1">
                <a:tableStyleId>{5C22544A-7EE6-4342-B048-85BDC9FD1C3A}</a:tableStyleId>
              </a:tblPr>
              <a:tblGrid>
                <a:gridCol w="2622550"/>
                <a:gridCol w="1797050"/>
                <a:gridCol w="3448050"/>
              </a:tblGrid>
              <a:tr h="52951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185855">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practical scalable distributed B-tree</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 K. Aguilera, W. Golab, and M. A. Shah.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Internet applications increasingly rely on scalable data struc- tures that must support high throughput and store huge amounts of data</a:t>
                      </a:r>
                      <a:r>
                        <a:rPr lang="en-IN" sz="2000">
                          <a:latin typeface="Times New Roman" pitchFamily="18" charset="0"/>
                          <a:ea typeface="Calibri"/>
                          <a:cs typeface="Times New Roman" pitchFamily="18" charset="0"/>
                        </a:rPr>
                        <a:t>.</a:t>
                      </a:r>
                    </a:p>
                  </a:txBody>
                  <a:tcPr marL="68580" marR="68580" marT="0" marB="0"/>
                </a:tc>
              </a:tr>
              <a:tr h="2533035">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Data caching issues in an information retrieval system</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R. Alonso, D. Barbará, and H. Garcia-Molina.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explore the possibility of using the </a:t>
                      </a:r>
                      <a:r>
                        <a:rPr lang="en-US" sz="2000" dirty="0" err="1">
                          <a:solidFill>
                            <a:srgbClr val="333333"/>
                          </a:solidFill>
                          <a:latin typeface="Times New Roman" pitchFamily="18" charset="0"/>
                          <a:ea typeface="Calibri"/>
                          <a:cs typeface="Times New Roman" pitchFamily="18" charset="0"/>
                        </a:rPr>
                        <a:t>user'slocal</a:t>
                      </a:r>
                      <a:r>
                        <a:rPr lang="en-US" sz="2000" dirty="0">
                          <a:solidFill>
                            <a:srgbClr val="333333"/>
                          </a:solidFill>
                          <a:latin typeface="Times New Roman" pitchFamily="18" charset="0"/>
                          <a:ea typeface="Calibri"/>
                          <a:cs typeface="Times New Roman" pitchFamily="18" charset="0"/>
                        </a:rPr>
                        <a:t> storage capabilities to cache data at the user's site.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Megastore: Providing scalable, highly available storage for interactive services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Baker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partitioning allows us to synchronously replicate each write across a wide area net-work with reasonable latency and support seamless failover between datacenters.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critique of ANSI SQL isolation levels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Berenson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shows that these phenomena and the ANSI SQL definitions fail to characterize several popular isolation levels, including the standard locking implementations of the levels.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371600"/>
            <a:ext cx="64008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Walter </a:t>
            </a:r>
            <a:r>
              <a:rPr lang="en-IN" sz="2000" dirty="0" smtClean="0">
                <a:latin typeface="Times New Roman" pitchFamily="18" charset="0"/>
                <a:cs typeface="Times New Roman" pitchFamily="18" charset="0"/>
              </a:rPr>
              <a:t>is a transactional geo-replicated key-value store with properties that make it appealing as the storage system for web </a:t>
            </a:r>
            <a:r>
              <a:rPr lang="en-IN" sz="2000" dirty="0" err="1" smtClean="0">
                <a:latin typeface="Times New Roman" pitchFamily="18" charset="0"/>
                <a:cs typeface="Times New Roman" pitchFamily="18" charset="0"/>
              </a:rPr>
              <a:t>ap</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plications</a:t>
            </a:r>
            <a:r>
              <a:rPr lang="en-IN" sz="2000" dirty="0" smtClean="0">
                <a:latin typeface="Times New Roman" pitchFamily="18" charset="0"/>
                <a:cs typeface="Times New Roman" pitchFamily="18" charset="0"/>
              </a:rPr>
              <a:t>. A key feature behind Walter is Parallel Snapshot Isolation (PSI), a precisely-stated isolation property that permits asynchronous replication across sites without the need for conflict resolution. Walter relies on techniques to avoid conflicts across sites, thereby allowing transactions to commit locally in a site. PSI thus permits an efficient implementation, while also providing strong guarantees to applications. We have demonstrated the usefulness of Walter by building a </a:t>
            </a:r>
            <a:r>
              <a:rPr lang="en-IN" sz="2000" dirty="0" err="1" smtClean="0">
                <a:latin typeface="Times New Roman" pitchFamily="18" charset="0"/>
                <a:cs typeface="Times New Roman" pitchFamily="18" charset="0"/>
              </a:rPr>
              <a:t>Facebook</a:t>
            </a:r>
            <a:r>
              <a:rPr lang="en-IN" sz="2000" dirty="0" smtClean="0">
                <a:latin typeface="Times New Roman" pitchFamily="18" charset="0"/>
                <a:cs typeface="Times New Roman" pitchFamily="18" charset="0"/>
              </a:rPr>
              <a:t>-like social networking application and porting a third-party Twitter clone. Both applications were simple to implement and achieved reasonable performance.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152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Redis</a:t>
            </a:r>
            <a:r>
              <a:rPr lang="en-IN" sz="2000" dirty="0" smtClean="0">
                <a:latin typeface="Times New Roman" pitchFamily="18" charset="0"/>
                <a:cs typeface="Times New Roman" pitchFamily="18" charset="0"/>
              </a:rPr>
              <a:t>: an open-source advanced key-value store. http://redis.io.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 Twitter clone for the </a:t>
            </a:r>
            <a:r>
              <a:rPr lang="en-IN" sz="2000" dirty="0" err="1" smtClean="0">
                <a:latin typeface="Times New Roman" pitchFamily="18" charset="0"/>
                <a:cs typeface="Times New Roman" pitchFamily="18" charset="0"/>
              </a:rPr>
              <a:t>Redis</a:t>
            </a:r>
            <a:r>
              <a:rPr lang="en-IN" sz="2000" dirty="0" smtClean="0">
                <a:latin typeface="Times New Roman" pitchFamily="18" charset="0"/>
                <a:cs typeface="Times New Roman" pitchFamily="18" charset="0"/>
              </a:rPr>
              <a:t> key-value database. http://retwis.antirez.com.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M. K. Aguilera, W. </a:t>
            </a:r>
            <a:r>
              <a:rPr lang="en-IN" sz="2000" dirty="0" err="1" smtClean="0">
                <a:latin typeface="Times New Roman" pitchFamily="18" charset="0"/>
                <a:cs typeface="Times New Roman" pitchFamily="18" charset="0"/>
              </a:rPr>
              <a:t>Golab</a:t>
            </a:r>
            <a:r>
              <a:rPr lang="en-IN" sz="2000" dirty="0" smtClean="0">
                <a:latin typeface="Times New Roman" pitchFamily="18" charset="0"/>
                <a:cs typeface="Times New Roman" pitchFamily="18" charset="0"/>
              </a:rPr>
              <a:t>, and M. A. Shah. A practical scalable distributed B-tree. In International Conference on Very Large Data Bases, pages 598–609, Aug. 2008.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M. K. Aguilera, A. Merchant, M. Shah, A. </a:t>
            </a:r>
            <a:r>
              <a:rPr lang="en-IN" sz="2000" dirty="0" err="1" smtClean="0">
                <a:latin typeface="Times New Roman" pitchFamily="18" charset="0"/>
                <a:cs typeface="Times New Roman" pitchFamily="18" charset="0"/>
              </a:rPr>
              <a:t>Veitch</a:t>
            </a:r>
            <a:r>
              <a:rPr lang="en-IN" sz="2000" dirty="0" smtClean="0">
                <a:latin typeface="Times New Roman" pitchFamily="18" charset="0"/>
                <a:cs typeface="Times New Roman" pitchFamily="18" charset="0"/>
              </a:rPr>
              <a:t>, and C. </a:t>
            </a:r>
            <a:r>
              <a:rPr lang="en-IN" sz="2000" dirty="0" err="1" smtClean="0">
                <a:latin typeface="Times New Roman" pitchFamily="18" charset="0"/>
                <a:cs typeface="Times New Roman" pitchFamily="18" charset="0"/>
              </a:rPr>
              <a:t>Karamanolis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Sinfonia</a:t>
            </a:r>
            <a:r>
              <a:rPr lang="en-IN" sz="2000" dirty="0" smtClean="0">
                <a:latin typeface="Times New Roman" pitchFamily="18" charset="0"/>
                <a:cs typeface="Times New Roman" pitchFamily="18" charset="0"/>
              </a:rPr>
              <a:t>: A new paradigm for building scalable distributed systems. ACM Transactions on Computer Systems, 27(3):5:1–5:48, Nov.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R. Alonso, D. </a:t>
            </a:r>
            <a:r>
              <a:rPr lang="en-IN" sz="2000" dirty="0" err="1" smtClean="0">
                <a:latin typeface="Times New Roman" pitchFamily="18" charset="0"/>
                <a:cs typeface="Times New Roman" pitchFamily="18" charset="0"/>
              </a:rPr>
              <a:t>Barbará</a:t>
            </a:r>
            <a:r>
              <a:rPr lang="en-IN" sz="2000" dirty="0" smtClean="0">
                <a:latin typeface="Times New Roman" pitchFamily="18" charset="0"/>
                <a:cs typeface="Times New Roman" pitchFamily="18" charset="0"/>
              </a:rPr>
              <a:t>, and H. Garcia-Molina. Data caching issues in an information retrieval system. ACM Transactions on Database Systems, 15(3):359–384, Sept. 1990.</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T. Anderson, Y. </a:t>
            </a:r>
            <a:r>
              <a:rPr lang="en-IN" sz="1800" dirty="0" err="1" smtClean="0">
                <a:latin typeface="Times New Roman" pitchFamily="18" charset="0"/>
                <a:cs typeface="Times New Roman" pitchFamily="18" charset="0"/>
              </a:rPr>
              <a:t>Breitbart</a:t>
            </a:r>
            <a:r>
              <a:rPr lang="en-IN" sz="1800" dirty="0" smtClean="0">
                <a:latin typeface="Times New Roman" pitchFamily="18" charset="0"/>
                <a:cs typeface="Times New Roman" pitchFamily="18" charset="0"/>
              </a:rPr>
              <a:t>, H. F. </a:t>
            </a:r>
            <a:r>
              <a:rPr lang="en-IN" sz="1800" dirty="0" err="1" smtClean="0">
                <a:latin typeface="Times New Roman" pitchFamily="18" charset="0"/>
                <a:cs typeface="Times New Roman" pitchFamily="18" charset="0"/>
              </a:rPr>
              <a:t>Korth</a:t>
            </a:r>
            <a:r>
              <a:rPr lang="en-IN" sz="1800" dirty="0" smtClean="0">
                <a:latin typeface="Times New Roman" pitchFamily="18" charset="0"/>
                <a:cs typeface="Times New Roman" pitchFamily="18" charset="0"/>
              </a:rPr>
              <a:t>, and A. Wool. Replication, consistency, and practicality: are these mutually exclusive? In International Conference on Management of Data, pages 484–495, June 1998.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J. Baker et al. Megastore: Providing scalable, highly available storage for interactive services. In 5th Conference on Innovative Data Systems Research, pages 223–234, Jan.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H. Berenson et al. A critique of ANSI SQL isolation levels. In International Conference on Management of Data, pages 1–10, May 1995.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P. A. Bernstein, V. </a:t>
            </a:r>
            <a:r>
              <a:rPr lang="en-IN" sz="1800" dirty="0" err="1" smtClean="0">
                <a:latin typeface="Times New Roman" pitchFamily="18" charset="0"/>
                <a:cs typeface="Times New Roman" pitchFamily="18" charset="0"/>
              </a:rPr>
              <a:t>Hadzilacos</a:t>
            </a:r>
            <a:r>
              <a:rPr lang="en-IN" sz="1800" dirty="0" smtClean="0">
                <a:latin typeface="Times New Roman" pitchFamily="18" charset="0"/>
                <a:cs typeface="Times New Roman" pitchFamily="18" charset="0"/>
              </a:rPr>
              <a:t>, and N. Goodman. Concurrency Control and Recovery in Database Systems. Addison-Wesley, 1987.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a:t>
            </a:r>
            <a:r>
              <a:rPr lang="en-IN" sz="1800" dirty="0" err="1" smtClean="0">
                <a:latin typeface="Times New Roman" pitchFamily="18" charset="0"/>
                <a:cs typeface="Times New Roman" pitchFamily="18" charset="0"/>
              </a:rPr>
              <a:t>Breitbart</a:t>
            </a:r>
            <a:r>
              <a:rPr lang="en-IN" sz="1800" dirty="0" smtClean="0">
                <a:latin typeface="Times New Roman" pitchFamily="18" charset="0"/>
                <a:cs typeface="Times New Roman" pitchFamily="18" charset="0"/>
              </a:rPr>
              <a:t> et al. Update propagation protocols for replicated databases. In International Conference on Management of Data, pages 97–108, June 1999.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1288</TotalTime>
  <Words>1352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DTC A Dynamic Transaction Chopping Technique for Geo-Replicated Storage Services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2021-07-26T13:28:47Z</dcterms:modified>
</cp:coreProperties>
</file>