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Design of Distributed Network Mass Data Processing System based on Cloud Computing Technology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recent years, with the rapid development of cloud computing industry, big data processing technology is also constantly mature. At the same time, the scale of domestic mobile Internet market continues to expand, with more than 500 million users, bringing huge mobile Internet business data. In this context, the method of large-scale network data processing based on cloud computing big data processing technology is a very valuable research topic. From the perspective of the current situation of mobile Internet, on the one hand, mobile data services have risen sharply. And that puts a lot of pressure on the operator. Moreover, they need to invest more money in network construction and upgrading. Traditional voice and other SMS services are down. The operators then reached a point where they did not increase their earnings. Therefore, it is very important for communication operators to study the usage of large-scale mobile Internet data service resources obtained through service channels.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Cloud providers must use and adopt existing standards wherever appropriate. The IT industry has invested heavily in existing standards and standards organizations; there is no need to duplicate or reinvent them.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new standards (or adjustments to existing standards) are needed, we must be judicious and pragmatic to avoid creating too many standards.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Though the above said challenges are existing in cloud computing, security is the major concern. Security in terms of data handling, maintaining, migrating or virtualization in </a:t>
            </a:r>
            <a:r>
              <a:rPr lang="en-IN" sz="2000" dirty="0" smtClean="0">
                <a:latin typeface="Times New Roman" pitchFamily="18" charset="0"/>
                <a:cs typeface="Times New Roman" pitchFamily="18" charset="0"/>
              </a:rPr>
              <a:t>clouds.</a:t>
            </a:r>
          </a:p>
          <a:p>
            <a:pPr algn="just">
              <a:lnSpc>
                <a:spcPct val="150000"/>
              </a:lnSpc>
            </a:pPr>
            <a:r>
              <a:rPr lang="en-IN" sz="2000" dirty="0" smtClean="0">
                <a:latin typeface="Times New Roman" pitchFamily="18" charset="0"/>
                <a:cs typeface="Times New Roman" pitchFamily="18" charset="0"/>
              </a:rPr>
              <a:t>Cloud providers must not use their market position to lock customers into their particular platforms and limiting their choice of providers.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Security is an important problem that limits the development and popularization of cloud computing technology.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Researchers </a:t>
            </a:r>
            <a:r>
              <a:rPr lang="en-IN" sz="2000" dirty="0" smtClean="0">
                <a:latin typeface="Times New Roman" pitchFamily="18" charset="0"/>
                <a:cs typeface="Times New Roman" pitchFamily="18" charset="0"/>
              </a:rPr>
              <a:t>have done a lot of research on the problem, but after the introduction of large-scale network data processing project of mobile Internet, the existing </a:t>
            </a:r>
            <a:r>
              <a:rPr lang="en-IN" sz="2000" dirty="0" err="1" smtClean="0">
                <a:latin typeface="Times New Roman" pitchFamily="18" charset="0"/>
                <a:cs typeface="Times New Roman" pitchFamily="18" charset="0"/>
              </a:rPr>
              <a:t>Hadoop</a:t>
            </a:r>
            <a:r>
              <a:rPr lang="en-IN" sz="2000" dirty="0" smtClean="0">
                <a:latin typeface="Times New Roman" pitchFamily="18" charset="0"/>
                <a:cs typeface="Times New Roman" pitchFamily="18" charset="0"/>
              </a:rPr>
              <a:t> standard is still the security detection of data flow, which needs to be strengthened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network security of this platform, the requirement of high speed and high precision of anomaly detection, the original network security technology with data encryption and security authentication, can not solve the security problem in this large-scale network data processing platform.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purpose of this paper is to explore key concepts and ideas surrounding the security challenges of cloud computing, with particular reference to configuration having considerable impact on securing cloud services.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purpose of our paper is to present a basic framework and determine benefits from Cloud Computing as an alternative to conventional IT infrastructure, such as privately owned and managed IT hardware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this paper we have tried to find out the security issues and obstacles in the cloud and appropriate solutions for obstacles.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purpose to this paper is to represent the Challenges and issues to be considered when switching to virtual cloud in IT industry</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processing has the characteristics of high-speed transmission, huge data volume and half structure.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HDFS </a:t>
            </a:r>
            <a:r>
              <a:rPr lang="en-IN" sz="2000" dirty="0" smtClean="0">
                <a:latin typeface="Times New Roman" pitchFamily="18" charset="0"/>
                <a:cs typeface="Times New Roman" pitchFamily="18" charset="0"/>
              </a:rPr>
              <a:t>technology realizes efficient and fast distributed storage of large amount of network data, and provides subsequent data processing services based on </a:t>
            </a:r>
            <a:r>
              <a:rPr lang="en-IN" sz="2000" dirty="0" err="1" smtClean="0">
                <a:latin typeface="Times New Roman" pitchFamily="18" charset="0"/>
                <a:cs typeface="Times New Roman" pitchFamily="18" charset="0"/>
              </a:rPr>
              <a:t>MapReduce</a:t>
            </a:r>
            <a:r>
              <a:rPr lang="en-IN" sz="2000" dirty="0" smtClean="0">
                <a:latin typeface="Times New Roman" pitchFamily="18" charset="0"/>
                <a:cs typeface="Times New Roman" pitchFamily="18" charset="0"/>
              </a:rPr>
              <a:t> technology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Based on the mobile Internet, people can access the Internet through mobile communication network in various mobile terminals such as mobile phones and tablets, and various network services such as language, video, social network and e-commerce can be used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realize the communication and distribution of control information and original data, TCP connection is used.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Optimization of Real-Time Traffic Network Assignment Based on </a:t>
                      </a:r>
                      <a:r>
                        <a:rPr lang="en-US" sz="2000" dirty="0" err="1">
                          <a:latin typeface="Times New Roman"/>
                          <a:ea typeface="Calibri"/>
                          <a:cs typeface="Latha"/>
                        </a:rPr>
                        <a:t>IoT</a:t>
                      </a:r>
                      <a:r>
                        <a:rPr lang="en-US" sz="2000" dirty="0">
                          <a:latin typeface="Times New Roman"/>
                          <a:ea typeface="Calibri"/>
                          <a:cs typeface="Latha"/>
                        </a:rPr>
                        <a:t> Data Using DBN and Clustering Model in Smart City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Jiachen Yanga, Yurong Hana, Yafang Wanga,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a:ea typeface="Calibri"/>
                          <a:cs typeface="Latha"/>
                        </a:rPr>
                        <a:t>With the rapid development of the information age, smart city has gradually become the mainstream of urban construction.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Traffic services for vehicles: the process from receiving raw probe data to space-time diagrams and the resulting traffic service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Markus AUER.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Today, large quantities of vehicle data (FCD: floating car data) are widely used by traffic service providers to create and broadcast traffic states in road networks.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Real-time data processing scheme using big data analytics in internet of things based smart transportation environment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Muhammad Babar, Fahim Arif.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These smart objects are referred as “things” or physical devices that have the potential to sense the real-world physical objects, collect the data, and network with others.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Toward a M2M-based Internet of Vehicles Framework for Wireless Monitoring Applications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Fei Ding, Ruoyu Su, En Tong,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the proposed framework, we design and implement a prototype of the mobile vehicle terminal.</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76400" y="1371600"/>
            <a:ext cx="6781800" cy="47243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400" dirty="0" smtClean="0">
                <a:latin typeface="Times New Roman" pitchFamily="18" charset="0"/>
                <a:cs typeface="Times New Roman" pitchFamily="18" charset="0"/>
              </a:rPr>
              <a:t>    With </a:t>
            </a:r>
            <a:r>
              <a:rPr lang="en-IN" sz="2400" dirty="0" smtClean="0">
                <a:latin typeface="Times New Roman" pitchFamily="18" charset="0"/>
                <a:cs typeface="Times New Roman" pitchFamily="18" charset="0"/>
              </a:rPr>
              <a:t>the development of information technology, people 's demand for information will continue to increase. The contradiction between the technical requirements of rapid processing of massive data and the lag of current technical conditions will become more and more intense, which has become a hot issue in the world.</a:t>
            </a:r>
            <a:endParaRPr lang="en-US" sz="24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810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Jiachen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Yanga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Yurong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Hana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Yafang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Wanga</a:t>
            </a:r>
            <a:r>
              <a:rPr lang="en-IN" sz="1600" dirty="0" smtClean="0">
                <a:latin typeface="Times New Roman" pitchFamily="18" charset="0"/>
                <a:cs typeface="Times New Roman" pitchFamily="18" charset="0"/>
              </a:rPr>
              <a:t>,. Optimization of Real-Time Traffic Network Assignment Based on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Data Using DBN and Clustering Model in Smart City. Future Generation Computer Systems,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Markus AUER. Traffic services for vehicles: the process from receiving raw probe data to space-time diagrams and the resulting traffic service. Frontiers of Engineering Management, vol. 4, no. 4, pp. 490-497,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Song </a:t>
            </a:r>
            <a:r>
              <a:rPr lang="en-IN" sz="1600" dirty="0" err="1" smtClean="0">
                <a:latin typeface="Times New Roman" pitchFamily="18" charset="0"/>
                <a:cs typeface="Times New Roman" pitchFamily="18" charset="0"/>
              </a:rPr>
              <a:t>Xueya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Desheng</a:t>
            </a:r>
            <a:r>
              <a:rPr lang="en-IN" sz="1600" dirty="0" smtClean="0">
                <a:latin typeface="Times New Roman" pitchFamily="18" charset="0"/>
                <a:cs typeface="Times New Roman" pitchFamily="18" charset="0"/>
              </a:rPr>
              <a:t> Li. Development of Wireless Mobile Video Surveillance on Windows Mobile Using DirectShow Technology. Journal of Computational &amp; Theoretical </a:t>
            </a:r>
            <a:r>
              <a:rPr lang="en-IN" sz="1600" dirty="0" err="1" smtClean="0">
                <a:latin typeface="Times New Roman" pitchFamily="18" charset="0"/>
                <a:cs typeface="Times New Roman" pitchFamily="18" charset="0"/>
              </a:rPr>
              <a:t>Nanoscience</a:t>
            </a:r>
            <a:r>
              <a:rPr lang="en-IN" sz="1600" dirty="0" smtClean="0">
                <a:latin typeface="Times New Roman" pitchFamily="18" charset="0"/>
                <a:cs typeface="Times New Roman" pitchFamily="18" charset="0"/>
              </a:rPr>
              <a:t>, vol. 14, no. 7, pp. 3163-3169,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Jennifer K Carroll, Anne Moorhead, Raymond Bond,. Who Uses Mobile Phone Health Apps and Does Use Matter? A Secondary Data Analytics Approach. Journal of Medical Internet Research, vol. 19, no. 4, pp. e125,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Muhammad Babar, </a:t>
            </a:r>
            <a:r>
              <a:rPr lang="en-IN" sz="1600" dirty="0" err="1" smtClean="0">
                <a:latin typeface="Times New Roman" pitchFamily="18" charset="0"/>
                <a:cs typeface="Times New Roman" pitchFamily="18" charset="0"/>
              </a:rPr>
              <a:t>Fahim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Arif</a:t>
            </a:r>
            <a:r>
              <a:rPr lang="en-IN" sz="1600" dirty="0" smtClean="0">
                <a:latin typeface="Times New Roman" pitchFamily="18" charset="0"/>
                <a:cs typeface="Times New Roman" pitchFamily="18" charset="0"/>
              </a:rPr>
              <a:t>. Real-time data processing scheme using big data analytics in internet of things based smart transportation environment. Journal of Ambient Intelligence &amp; Humanized Computing, no. 1, 2018.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Tasneem</a:t>
            </a:r>
            <a:r>
              <a:rPr lang="en-IN" sz="1600" dirty="0" smtClean="0">
                <a:latin typeface="Times New Roman" pitchFamily="18" charset="0"/>
                <a:cs typeface="Times New Roman" pitchFamily="18" charset="0"/>
              </a:rPr>
              <a:t> S J </a:t>
            </a:r>
            <a:r>
              <a:rPr lang="en-IN" sz="1600" dirty="0" err="1" smtClean="0">
                <a:latin typeface="Times New Roman" pitchFamily="18" charset="0"/>
                <a:cs typeface="Times New Roman" pitchFamily="18" charset="0"/>
              </a:rPr>
              <a:t>Darwish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Kamalrulnizam</a:t>
            </a:r>
            <a:r>
              <a:rPr lang="en-IN" sz="1600" dirty="0" smtClean="0">
                <a:latin typeface="Times New Roman" pitchFamily="18" charset="0"/>
                <a:cs typeface="Times New Roman" pitchFamily="18" charset="0"/>
              </a:rPr>
              <a:t> Abu </a:t>
            </a:r>
            <a:r>
              <a:rPr lang="en-IN" sz="1600" dirty="0" err="1" smtClean="0">
                <a:latin typeface="Times New Roman" pitchFamily="18" charset="0"/>
                <a:cs typeface="Times New Roman" pitchFamily="18" charset="0"/>
              </a:rPr>
              <a:t>Bakar</a:t>
            </a:r>
            <a:r>
              <a:rPr lang="en-IN" sz="1600" dirty="0" smtClean="0">
                <a:latin typeface="Times New Roman" pitchFamily="18" charset="0"/>
                <a:cs typeface="Times New Roman" pitchFamily="18" charset="0"/>
              </a:rPr>
              <a:t>. Fog Based Intelligent Transportation Big Data Analytics in The Internet of Vehicles Environment: Motivations, Architecture, Challenges and Critical Issues. IEEE Access, no. 99, pp. 1-1,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Fei</a:t>
            </a:r>
            <a:r>
              <a:rPr lang="en-IN" sz="1600" dirty="0" smtClean="0">
                <a:latin typeface="Times New Roman" pitchFamily="18" charset="0"/>
                <a:cs typeface="Times New Roman" pitchFamily="18" charset="0"/>
              </a:rPr>
              <a:t> Ding, </a:t>
            </a:r>
            <a:r>
              <a:rPr lang="en-IN" sz="1600" dirty="0" err="1" smtClean="0">
                <a:latin typeface="Times New Roman" pitchFamily="18" charset="0"/>
                <a:cs typeface="Times New Roman" pitchFamily="18" charset="0"/>
              </a:rPr>
              <a:t>Ruoyu</a:t>
            </a:r>
            <a:r>
              <a:rPr lang="en-IN" sz="1600" dirty="0" smtClean="0">
                <a:latin typeface="Times New Roman" pitchFamily="18" charset="0"/>
                <a:cs typeface="Times New Roman" pitchFamily="18" charset="0"/>
              </a:rPr>
              <a:t> Su, En Tong,. Toward a M2M-based Internet of Vehicles Framework for Wireless Monitoring Applications. IEEE Access, vol. 6, pp. 67699-67708,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a:t>
            </a:r>
            <a:r>
              <a:rPr lang="en-IN" sz="1600" dirty="0" err="1" smtClean="0">
                <a:latin typeface="Times New Roman" pitchFamily="18" charset="0"/>
                <a:cs typeface="Times New Roman" pitchFamily="18" charset="0"/>
              </a:rPr>
              <a:t>Sanhita</a:t>
            </a:r>
            <a:r>
              <a:rPr lang="en-IN" sz="1600" dirty="0" smtClean="0">
                <a:latin typeface="Times New Roman" pitchFamily="18" charset="0"/>
                <a:cs typeface="Times New Roman" pitchFamily="18" charset="0"/>
              </a:rPr>
              <a:t> Das, </a:t>
            </a:r>
            <a:r>
              <a:rPr lang="en-IN" sz="1600" dirty="0" err="1" smtClean="0">
                <a:latin typeface="Times New Roman" pitchFamily="18" charset="0"/>
                <a:cs typeface="Times New Roman" pitchFamily="18" charset="0"/>
              </a:rPr>
              <a:t>Anuj</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Budhkar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Akhilesh</a:t>
            </a:r>
            <a:r>
              <a:rPr lang="en-IN" sz="1600" dirty="0" smtClean="0">
                <a:latin typeface="Times New Roman" pitchFamily="18" charset="0"/>
                <a:cs typeface="Times New Roman" pitchFamily="18" charset="0"/>
              </a:rPr>
              <a:t> Kumar </a:t>
            </a:r>
            <a:r>
              <a:rPr lang="en-IN" sz="1600" dirty="0" err="1" smtClean="0">
                <a:latin typeface="Times New Roman" pitchFamily="18" charset="0"/>
                <a:cs typeface="Times New Roman" pitchFamily="18" charset="0"/>
              </a:rPr>
              <a:t>Maurya</a:t>
            </a:r>
            <a:r>
              <a:rPr lang="en-IN" sz="1600" dirty="0" smtClean="0">
                <a:latin typeface="Times New Roman" pitchFamily="18" charset="0"/>
                <a:cs typeface="Times New Roman" pitchFamily="18" charset="0"/>
              </a:rPr>
              <a:t>,. Multivariate Analysis on Dynamic </a:t>
            </a:r>
            <a:r>
              <a:rPr lang="en-IN" sz="1600" dirty="0" err="1" smtClean="0">
                <a:latin typeface="Times New Roman" pitchFamily="18" charset="0"/>
                <a:cs typeface="Times New Roman" pitchFamily="18" charset="0"/>
              </a:rPr>
              <a:t>CarFollowing</a:t>
            </a:r>
            <a:r>
              <a:rPr lang="en-IN" sz="1600" dirty="0" smtClean="0">
                <a:latin typeface="Times New Roman" pitchFamily="18" charset="0"/>
                <a:cs typeface="Times New Roman" pitchFamily="18" charset="0"/>
              </a:rPr>
              <a:t> Data of Non-lane-Based Traffic Environments. Transportation in Developing Economies, vol. 5, no. 2,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Syed</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Attique</a:t>
            </a:r>
            <a:r>
              <a:rPr lang="en-IN" sz="1600" dirty="0" smtClean="0">
                <a:latin typeface="Times New Roman" pitchFamily="18" charset="0"/>
                <a:cs typeface="Times New Roman" pitchFamily="18" charset="0"/>
              </a:rPr>
              <a:t> Shah, </a:t>
            </a:r>
            <a:r>
              <a:rPr lang="en-IN" sz="1600" dirty="0" err="1" smtClean="0">
                <a:latin typeface="Times New Roman" pitchFamily="18" charset="0"/>
                <a:cs typeface="Times New Roman" pitchFamily="18" charset="0"/>
              </a:rPr>
              <a:t>Dursun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Zafer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Seker</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Mazhar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Rathore</a:t>
            </a:r>
            <a:r>
              <a:rPr lang="en-IN" sz="1600" dirty="0" smtClean="0">
                <a:latin typeface="Times New Roman" pitchFamily="18" charset="0"/>
                <a:cs typeface="Times New Roman" pitchFamily="18" charset="0"/>
              </a:rPr>
              <a:t>,. Towards Disaster Resilient Smart Cities: Can Internet of Things and Big Data Analytics be the Game Changers?. IEEE Access, vol. 7, no. 1, pp. 91885-91903,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a:t>
            </a:r>
            <a:r>
              <a:rPr lang="en-IN" sz="1600" dirty="0" err="1" smtClean="0">
                <a:latin typeface="Times New Roman" pitchFamily="18" charset="0"/>
                <a:cs typeface="Times New Roman" pitchFamily="18" charset="0"/>
              </a:rPr>
              <a:t>Joahannes</a:t>
            </a:r>
            <a:r>
              <a:rPr lang="en-IN" sz="1600" dirty="0" smtClean="0">
                <a:latin typeface="Times New Roman" pitchFamily="18" charset="0"/>
                <a:cs typeface="Times New Roman" pitchFamily="18" charset="0"/>
              </a:rPr>
              <a:t> B. D. </a:t>
            </a:r>
            <a:r>
              <a:rPr lang="en-IN" sz="1600" dirty="0" err="1" smtClean="0">
                <a:latin typeface="Times New Roman" pitchFamily="18" charset="0"/>
                <a:cs typeface="Times New Roman" pitchFamily="18" charset="0"/>
              </a:rPr>
              <a:t>da</a:t>
            </a:r>
            <a:r>
              <a:rPr lang="en-IN" sz="1600" dirty="0" smtClean="0">
                <a:latin typeface="Times New Roman" pitchFamily="18" charset="0"/>
                <a:cs typeface="Times New Roman" pitchFamily="18" charset="0"/>
              </a:rPr>
              <a:t> Costa, Allan Mariano de Souza, Denis </a:t>
            </a:r>
            <a:r>
              <a:rPr lang="en-IN" sz="1600" dirty="0" err="1" smtClean="0">
                <a:latin typeface="Times New Roman" pitchFamily="18" charset="0"/>
                <a:cs typeface="Times New Roman" pitchFamily="18" charset="0"/>
              </a:rPr>
              <a:t>Rosário</a:t>
            </a:r>
            <a:r>
              <a:rPr lang="en-IN" sz="1600" dirty="0" smtClean="0">
                <a:latin typeface="Times New Roman" pitchFamily="18" charset="0"/>
                <a:cs typeface="Times New Roman" pitchFamily="18" charset="0"/>
              </a:rPr>
              <a:t>,. Efficient Data Dissemination Protocol based on Complex Networks' Metrics for Urban Vehicular Networks. Journal of Internet Services and Applications, vol. 10, 2019.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1353</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Design of Distributed Network Mass Data Processing System based on Cloud Computing Technology</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2021-07-23T14:40:20Z</dcterms:modified>
</cp:coreProperties>
</file>