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Transductive</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Multiview</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With Interpretable Rules, Matrix Factorization, and Cooperative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fuzzy systems aim to deal with fuzzy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in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scenarios effectively and to obtain the interpretable model through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learning. However, current studies of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fuzzy systems still face several challenges, one of which is how to achieve efficient collaboration between multiple views when there are few </a:t>
            </a:r>
            <a:r>
              <a:rPr lang="en-IN" sz="1900" dirty="0" err="1" smtClean="0">
                <a:latin typeface="Times New Roman" pitchFamily="18" charset="0"/>
                <a:cs typeface="Times New Roman" pitchFamily="18" charset="0"/>
              </a:rPr>
              <a:t>labeled</a:t>
            </a:r>
            <a:r>
              <a:rPr lang="en-IN" sz="1900" dirty="0" smtClean="0">
                <a:latin typeface="Times New Roman" pitchFamily="18" charset="0"/>
                <a:cs typeface="Times New Roman" pitchFamily="18" charset="0"/>
              </a:rPr>
              <a:t> data. To address this challenge, this article explores a novel </a:t>
            </a:r>
            <a:r>
              <a:rPr lang="en-IN" sz="1900" dirty="0" err="1" smtClean="0">
                <a:latin typeface="Times New Roman" pitchFamily="18" charset="0"/>
                <a:cs typeface="Times New Roman" pitchFamily="18" charset="0"/>
              </a:rPr>
              <a:t>transductive</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fuzzy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method. The dependency on </a:t>
            </a:r>
            <a:r>
              <a:rPr lang="en-IN" sz="1900" dirty="0" err="1" smtClean="0">
                <a:latin typeface="Times New Roman" pitchFamily="18" charset="0"/>
                <a:cs typeface="Times New Roman" pitchFamily="18" charset="0"/>
              </a:rPr>
              <a:t>labeled</a:t>
            </a:r>
            <a:r>
              <a:rPr lang="en-IN" sz="1900" dirty="0" smtClean="0">
                <a:latin typeface="Times New Roman" pitchFamily="18" charset="0"/>
                <a:cs typeface="Times New Roman" pitchFamily="18" charset="0"/>
              </a:rPr>
              <a:t> data is reduced by integrating </a:t>
            </a:r>
            <a:r>
              <a:rPr lang="en-IN" sz="1900" dirty="0" err="1" smtClean="0">
                <a:latin typeface="Times New Roman" pitchFamily="18" charset="0"/>
                <a:cs typeface="Times New Roman" pitchFamily="18" charset="0"/>
              </a:rPr>
              <a:t>transductive</a:t>
            </a:r>
            <a:r>
              <a:rPr lang="en-IN" sz="1900" dirty="0" smtClean="0">
                <a:latin typeface="Times New Roman" pitchFamily="18" charset="0"/>
                <a:cs typeface="Times New Roman" pitchFamily="18" charset="0"/>
              </a:rPr>
              <a:t> learning into the fuzzy model to simultaneously learn both the model and the labels using a novel learning criterion. Matrix factorization is incorporated to further improve the performance of the fuzzy model. In addition, collaborative learning between multiple views is used to enhance the robustness of the model. The experimental results indicate that the proposed method is highly competitive with other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learning methods</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focus on the challenge that exists in multi-view clustering and propose a potential solution that enhances the clustering performance.</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the existing techniques used for constructing the shared subspace for multiple views, non-negative matrix factorization has attracted extensive attention.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from existing multi-view clustering methods, a new shared hidden space learning method is proposed in the present study to exploit the relationship between different views along with the optimization of the clustering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existing multi-view clustering methods such as </a:t>
            </a:r>
            <a:r>
              <a:rPr lang="en-IN" sz="2000" dirty="0" smtClean="0">
                <a:latin typeface="Times New Roman" pitchFamily="18" charset="0"/>
                <a:cs typeface="Times New Roman" pitchFamily="18" charset="0"/>
              </a:rPr>
              <a:t>Co-FKM, Co-FCM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WV-COFCM, </a:t>
            </a:r>
            <a:r>
              <a:rPr lang="en-IN" sz="2000" dirty="0" smtClean="0">
                <a:latin typeface="Times New Roman" pitchFamily="18" charset="0"/>
                <a:cs typeface="Times New Roman" pitchFamily="18" charset="0"/>
              </a:rPr>
              <a:t>the proposed HSS-MVFC method will continue to treat FCM as the basic framework</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approach this problem by proposing a novel normalization strategy and following the principle that factors representing clustering structures learnt from multiple views should be regularized toward a common consensus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the proposed joint matrix factorization formulation for multi-view clustering and effective iterative update rules to solve the optimization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In light of this challenge, we design a novel normalization procedure, which can successfully solve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due to non-sparseness of the intermediate matrices for </a:t>
            </a:r>
            <a:r>
              <a:rPr lang="en-IN" sz="2000" dirty="0" err="1" smtClean="0">
                <a:latin typeface="Times New Roman" pitchFamily="18" charset="0"/>
                <a:cs typeface="Times New Roman" pitchFamily="18" charset="0"/>
              </a:rPr>
              <a:t>eigendecomposition</a:t>
            </a:r>
            <a:r>
              <a:rPr lang="en-IN" sz="2000" dirty="0" smtClean="0">
                <a:latin typeface="Times New Roman" pitchFamily="18" charset="0"/>
                <a:cs typeface="Times New Roman" pitchFamily="18" charset="0"/>
              </a:rPr>
              <a:t>, the computational complexity becomes an issue, which can be </a:t>
            </a:r>
            <a:r>
              <a:rPr lang="en-IN" sz="2000" dirty="0" smtClean="0">
                <a:latin typeface="Times New Roman" pitchFamily="18" charset="0"/>
                <a:cs typeface="Times New Roman" pitchFamily="18" charset="0"/>
              </a:rPr>
              <a:t>observed.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 uses maximum entropy strategy to control the weights of different views while learning the shared hidden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different application fields, many multi-view </a:t>
            </a:r>
            <a:r>
              <a:rPr lang="en-IN" sz="2000" dirty="0" smtClean="0">
                <a:latin typeface="Times New Roman" pitchFamily="18" charset="0"/>
                <a:cs typeface="Times New Roman" pitchFamily="18" charset="0"/>
              </a:rPr>
              <a:t>algorithms </a:t>
            </a:r>
            <a:r>
              <a:rPr lang="en-IN" sz="2000" dirty="0" smtClean="0">
                <a:latin typeface="Times New Roman" pitchFamily="18" charset="0"/>
                <a:cs typeface="Times New Roman" pitchFamily="18" charset="0"/>
              </a:rPr>
              <a:t>have been proposed to make full use of multi-view data, such as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cooperation learning in clustering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deal with large-scale data clustering problems, a new robust large-scale multi-view clustering </a:t>
            </a:r>
            <a:r>
              <a:rPr lang="en-IN" sz="2000" dirty="0" smtClean="0">
                <a:latin typeface="Times New Roman" pitchFamily="18" charset="0"/>
                <a:cs typeface="Times New Roman" pitchFamily="18" charset="0"/>
              </a:rPr>
              <a:t>method </a:t>
            </a:r>
            <a:r>
              <a:rPr lang="en-IN" sz="2000" dirty="0" smtClean="0">
                <a:latin typeface="Times New Roman" pitchFamily="18" charset="0"/>
                <a:cs typeface="Times New Roman" pitchFamily="18" charset="0"/>
              </a:rPr>
              <a:t>was proposed to integrate multiple representations of large scale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researchers have proposed multi-view clustering ensemble learning that combines different ensemble techniques for multi-view </a:t>
            </a:r>
            <a:r>
              <a:rPr lang="en-IN" sz="2000" dirty="0" smtClean="0">
                <a:latin typeface="Times New Roman" pitchFamily="18" charset="0"/>
                <a:cs typeface="Times New Roman" pitchFamily="18" charset="0"/>
              </a:rPr>
              <a:t>clustering.</a:t>
            </a:r>
          </a:p>
          <a:p>
            <a:pPr algn="just">
              <a:lnSpc>
                <a:spcPct val="150000"/>
              </a:lnSpc>
            </a:pPr>
            <a:r>
              <a:rPr lang="en-IN" sz="2000" dirty="0" smtClean="0">
                <a:latin typeface="Times New Roman" pitchFamily="18" charset="0"/>
                <a:cs typeface="Times New Roman" pitchFamily="18" charset="0"/>
              </a:rPr>
              <a:t>The framework of FCM is the basic framework of the proposed method and that of NMF is used to construct the shared hidden view.</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Two metrics, the accuracy (AC) and the normalized mutual information (NMI) are used to measure the clustering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Observing that these multiple representations often provide compatible and complementary </a:t>
            </a:r>
            <a:r>
              <a:rPr lang="en-IN" sz="2000" dirty="0" smtClean="0">
                <a:latin typeface="Times New Roman" pitchFamily="18" charset="0"/>
                <a:cs typeface="Times New Roman" pitchFamily="18" charset="0"/>
              </a:rPr>
              <a:t>information</a:t>
            </a:r>
            <a:r>
              <a:rPr lang="en-IN" sz="2000" dirty="0" smtClean="0">
                <a:latin typeface="Times New Roman" pitchFamily="18" charset="0"/>
                <a:cs typeface="Times New Roman" pitchFamily="18" charset="0"/>
              </a:rPr>
              <a:t>, it becomes natural for one to integrate them together to obtain better performance rather than relying on a single view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NMF has become a popular technique for data clustering, and it is reported to achieve competitive performance compared with most of the state-of-the-art unsupervised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in terms of matrix factorization, we require coefficient matrices learnt from different views to be softly regularized towards a common consensus.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Non-negative Matrix Factorization in Multimodality Data for Segmentation and Label Prediction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Akata, C. Thurau, and C. Bauckhage.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Multiview learning and multiview clustering attempt to identify latent components in different features spaces in a simultaneous manner.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Learning from multiple partially observed views - an application to multilingual text categorization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Amini, N. Usunier, and C. Goutte.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assume the existence of view generating functions which may complete the missing views in an approximate way.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Multi-view clustering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Bickel and T. Scheffer.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develop and study partitioning and agglomerative, hierarchical multi-view clustering algorithms for text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Correlational spectral clustering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Blaschko and C. Lampert.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Traditional spectral clustering algorithms either assume that data can be represented by a single similarity measure, or by co-occurrence matrices that are then used in </a:t>
                      </a:r>
                      <a:r>
                        <a:rPr lang="en-US" sz="2000" dirty="0" err="1">
                          <a:solidFill>
                            <a:srgbClr val="333333"/>
                          </a:solidFill>
                          <a:latin typeface="Times New Roman"/>
                          <a:ea typeface="Calibri"/>
                          <a:cs typeface="Latha"/>
                        </a:rPr>
                        <a:t>biclustering</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0" y="1371600"/>
            <a:ext cx="65532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introduced a novel algorithm for </a:t>
            </a:r>
            <a:r>
              <a:rPr lang="en-IN" sz="1900" dirty="0" err="1" smtClean="0">
                <a:latin typeface="Times New Roman" pitchFamily="18" charset="0"/>
                <a:cs typeface="Times New Roman" pitchFamily="18" charset="0"/>
              </a:rPr>
              <a:t>multiview</a:t>
            </a:r>
            <a:r>
              <a:rPr lang="en-IN" sz="1900" dirty="0" smtClean="0">
                <a:latin typeface="Times New Roman" pitchFamily="18" charset="0"/>
                <a:cs typeface="Times New Roman" pitchFamily="18" charset="0"/>
              </a:rPr>
              <a:t> clustering based on nonnegative matrix factorization. In order to efficiently learn the underlying clustering structure embedded in multiple views, we require coefficient matrices learnt from factorizations of different views to be regularized towards a common consensus. To achieve this, we develop a joint matrix factorization algorithm to incorporate not only individual matrix factorizations but also inconsistency between each view’s coefficient matrix and the consensus. Moreover, we design a novel and effective normalization procedure to keep different factors comparable and meaningful in terms of clustering. We also show that the proposed method converges with linear time. Experiments on both synthetic and three real world datasets demonstrate that the proposed method outperforms the second best algorithm over 6% on average.</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Z. </a:t>
            </a:r>
            <a:r>
              <a:rPr lang="en-IN" sz="1800" dirty="0" err="1" smtClean="0">
                <a:latin typeface="Times New Roman" pitchFamily="18" charset="0"/>
                <a:cs typeface="Times New Roman" pitchFamily="18" charset="0"/>
              </a:rPr>
              <a:t>Akata</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Thurau</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Bauckhage</a:t>
            </a:r>
            <a:r>
              <a:rPr lang="en-IN" sz="1800" dirty="0" smtClean="0">
                <a:latin typeface="Times New Roman" pitchFamily="18" charset="0"/>
                <a:cs typeface="Times New Roman" pitchFamily="18" charset="0"/>
              </a:rPr>
              <a:t>. Non-negative Matrix Factorization in Multimodality Data for Segmentation and Label Prediction. In 16th Computer Vision Winter Workshop, pages 1–8,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a:t>
            </a:r>
            <a:r>
              <a:rPr lang="en-IN" sz="1800" dirty="0" err="1" smtClean="0">
                <a:latin typeface="Times New Roman" pitchFamily="18" charset="0"/>
                <a:cs typeface="Times New Roman" pitchFamily="18" charset="0"/>
              </a:rPr>
              <a:t>Amini</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Usunier</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Goutte</a:t>
            </a:r>
            <a:r>
              <a:rPr lang="en-IN" sz="1800" dirty="0" smtClean="0">
                <a:latin typeface="Times New Roman" pitchFamily="18" charset="0"/>
                <a:cs typeface="Times New Roman" pitchFamily="18" charset="0"/>
              </a:rPr>
              <a:t>. Learning from multiple partially observed views - an application to multilingual text categorization. In NIPS, pages 28–36,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Bickel and T. </a:t>
            </a:r>
            <a:r>
              <a:rPr lang="en-IN" sz="1800" dirty="0" err="1" smtClean="0">
                <a:latin typeface="Times New Roman" pitchFamily="18" charset="0"/>
                <a:cs typeface="Times New Roman" pitchFamily="18" charset="0"/>
              </a:rPr>
              <a:t>Scheffer</a:t>
            </a:r>
            <a:r>
              <a:rPr lang="en-IN" sz="1800" dirty="0" smtClean="0">
                <a:latin typeface="Times New Roman" pitchFamily="18" charset="0"/>
                <a:cs typeface="Times New Roman" pitchFamily="18" charset="0"/>
              </a:rPr>
              <a:t>. Multi-view clustering. In ICDM, pages 19–26, 2004.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a:t>
            </a:r>
            <a:r>
              <a:rPr lang="en-IN" sz="1800" dirty="0" err="1" smtClean="0">
                <a:latin typeface="Times New Roman" pitchFamily="18" charset="0"/>
                <a:cs typeface="Times New Roman" pitchFamily="18" charset="0"/>
              </a:rPr>
              <a:t>Blaschko</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Lampert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Correlational</a:t>
            </a:r>
            <a:r>
              <a:rPr lang="en-IN" sz="1800" dirty="0" smtClean="0">
                <a:latin typeface="Times New Roman" pitchFamily="18" charset="0"/>
                <a:cs typeface="Times New Roman" pitchFamily="18" charset="0"/>
              </a:rPr>
              <a:t> spectral clustering. In CVPR, pages 1 –8,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 Blum and T. Mitchell. Combining </a:t>
            </a:r>
            <a:r>
              <a:rPr lang="en-IN" sz="1800" dirty="0" err="1" smtClean="0">
                <a:latin typeface="Times New Roman" pitchFamily="18" charset="0"/>
                <a:cs typeface="Times New Roman" pitchFamily="18" charset="0"/>
              </a:rPr>
              <a:t>labeled</a:t>
            </a:r>
            <a:r>
              <a:rPr lang="en-IN" sz="1800" dirty="0" smtClean="0">
                <a:latin typeface="Times New Roman" pitchFamily="18" charset="0"/>
                <a:cs typeface="Times New Roman" pitchFamily="18" charset="0"/>
              </a:rPr>
              <a:t> and unlabeled data with co-training. In COLT, pages 92– 100, 1998.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Brunet, P. Tamayo, T. </a:t>
            </a:r>
            <a:r>
              <a:rPr lang="en-IN" sz="1800" dirty="0" err="1" smtClean="0">
                <a:latin typeface="Times New Roman" pitchFamily="18" charset="0"/>
                <a:cs typeface="Times New Roman" pitchFamily="18" charset="0"/>
              </a:rPr>
              <a:t>Golub</a:t>
            </a:r>
            <a:r>
              <a:rPr lang="en-IN" sz="1800" dirty="0" smtClean="0">
                <a:latin typeface="Times New Roman" pitchFamily="18" charset="0"/>
                <a:cs typeface="Times New Roman" pitchFamily="18" charset="0"/>
              </a:rPr>
              <a:t>, and J. </a:t>
            </a:r>
            <a:r>
              <a:rPr lang="en-IN" sz="1800" dirty="0" err="1" smtClean="0">
                <a:latin typeface="Times New Roman" pitchFamily="18" charset="0"/>
                <a:cs typeface="Times New Roman" pitchFamily="18" charset="0"/>
              </a:rPr>
              <a:t>Mesirov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Metagenes</a:t>
            </a:r>
            <a:r>
              <a:rPr lang="en-IN" sz="1800" dirty="0" smtClean="0">
                <a:latin typeface="Times New Roman" pitchFamily="18" charset="0"/>
                <a:cs typeface="Times New Roman" pitchFamily="18" charset="0"/>
              </a:rPr>
              <a:t> and molecular pattern discovery using matrix factorization. PNAS, 101(12):4164–4169,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E. Bruno and S. </a:t>
            </a:r>
            <a:r>
              <a:rPr lang="en-IN" sz="1800" dirty="0" err="1" smtClean="0">
                <a:latin typeface="Times New Roman" pitchFamily="18" charset="0"/>
                <a:cs typeface="Times New Roman" pitchFamily="18" charset="0"/>
              </a:rPr>
              <a:t>Marchand-Maillet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Multiview</a:t>
            </a:r>
            <a:r>
              <a:rPr lang="en-IN" sz="1800" dirty="0" smtClean="0">
                <a:latin typeface="Times New Roman" pitchFamily="18" charset="0"/>
                <a:cs typeface="Times New Roman" pitchFamily="18" charset="0"/>
              </a:rPr>
              <a:t> clustering: a late fusion approach using latent models. In SIGIR, pages 736–737,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K. </a:t>
            </a:r>
            <a:r>
              <a:rPr lang="en-IN" sz="1800" dirty="0" err="1" smtClean="0">
                <a:latin typeface="Times New Roman" pitchFamily="18" charset="0"/>
                <a:cs typeface="Times New Roman" pitchFamily="18" charset="0"/>
              </a:rPr>
              <a:t>Chaudhuri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Kakade</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Livescu</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Sridharan</a:t>
            </a:r>
            <a:r>
              <a:rPr lang="en-IN" sz="1800" dirty="0" smtClean="0">
                <a:latin typeface="Times New Roman" pitchFamily="18" charset="0"/>
                <a:cs typeface="Times New Roman" pitchFamily="18" charset="0"/>
              </a:rPr>
              <a:t>. Multi-view clustering via canonical correlation analysis. In ICML, pages 129–136, 2009</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 Ding, T. Li, and W.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On the equivalence between non-negative matrix factorization and probabilistic latent semantic indexing. Computational Statistics Data Analysis, 52:3913 – 3927,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C. Ding, T. Li, W.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and H. Park. Orthogonal nonnegative matrix t-factorizations for clustering. In KDD, pages 126–135, 2006.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1261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Transductive Multiview Modeling With Interpretable Rules, Matrix Factorization, and Cooperative Learning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2021-07-21T08:58:08Z</dcterms:modified>
</cp:coreProperties>
</file>