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7/20/2021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Emotional Semantics-Preserved and Feature-Aligned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CycleGAN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for Visual Emotion Adaptation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 Thanks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large-scale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training data, deep neural networks (DNNs) have obtained remarkable success in many vision and multimedia tasks. However, because of the presence of domain shift, the learned knowledge of the well-trained DNNs cannot be well generalized to new domains or datasets that have few labels. Unsupervised domain adaptation (UDA) studies the problem of transferring models trained on one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source domain to another unlabeled target domain. In this article, we focus on UDA in visual emotion analysis for both emotion distribution learning and dominant emotion classification.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Specifically,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design a novel end-to-end cycle-consistent adversarial model, called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CycleEmotionGAN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++. First, we generate an adapted domain to align the source and target domains on the pixel level by improving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with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multiscale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structured cycle-consistency loss. During the image translation, we propose a dynamic emotional semantic consistency loss to preserve the emotion labels of the source images. Second, we train a transferable task classifier on the adapted domain with feature-level alignment between the adapted and target domains. We conduct extensive UDA experiments on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Flickr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-LDL and Twitter-LDL datasets for distribution learning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ArtPhoto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Flickr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Instagram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datasets for emotion classification. The results demonstrate the significant improvements yielded by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CycleEmotionGAN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++ compared to state-of-the-art UDA approaches.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Existing methods mainly focus on a single-source setting, which cannot easily handle a more practical scenario of multiple sources with different distributions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different sources are matched towards the target, there may exist significant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mis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-alignment across different sources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MADAN also significantly outperforms source-combined DA, in which domain shift also exists among different sources. By bridging this gap, multi-source DA can boost the adaptation performance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can deem this performance as a upper bound of UDA. Obviously, a large performance gap still exists between all adaptation algorithms and the oracle method, requiring further efforts on DA.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study the unsupervised domain adaptation (UDA) problem of analyzing visual emotions in one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source domain and adapting it to another unlabeled target domain.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study the UDA problem in both image emotion classification and emotion distribution learning tasks.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Due to the complexity and subjectivity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emotions,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find the accuracies of all domain adaptation methods are not very high and effectively adapting image emotions is still a challenging problem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Similar to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GAN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based image generation methods,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CycleEmotionGAN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++ also suffers from low quality problem.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conduct extensive experiments on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ArtPhoto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FI datasets, and the results demonstrate the superiority of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CycleEmotionGAN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model.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optimization of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CycleEmotionGAN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model is achieved by alternating between two stochastic gradient descent (SGD) steps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results demonstrate that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CycleEmotionGAN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model can achieve superior performance relative to state-of-the-art approaches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propose to adapt image emotions from one source domain to a target domain in an unsupervised manner.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patch-level discriminator architecture has fewer parameters than a full-image discriminator and can work on arbitrarily-sized images in a fully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fashion with good performance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comparisons between the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Cycle Emotion 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++ model and state-of-the-art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approaches.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oracle method achieves the best performance on both emotion distribution learning and dominant emotion classification tasks.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Dynamic emotional semantic consistency loss boosts the performance by a large margin; after adding it, the performance improves significantly, proving that preserving the emotion label is of vital importance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Each of these two components can improve the performance of the model trained in the source domain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644650"/>
                <a:gridCol w="3600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bio-informational theory of emotional imagery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P. J. Lang,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theory of emotional imagery is described which conceives the image in the brain to be a conceptual network, controlling specific somatovisceral patterns, and constituting a prototype for overt behavioral expression.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Real-time multimedia social event detection in microblog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Zhao, Y. Gao, G. Ding, and T.-S. Chua,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Detecting events from massive social media data in social networks can facilitate browsing, search, and monitoring of real-time events by corporations, governments, and users.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076450"/>
                <a:gridCol w="3067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Largescale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visual sentiment ontology and detectors using adjective noun pairs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D. Borth, R. Ji, T. Chen, T. Breuel, and S.-F. Chang,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effort also leads to a large publicly available resource consisting of a visual sentiment ontology, a large detector library, and the training/testing benchmark for visual sentiment analysis.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Deep residual learning for image recognition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He, X. Zhang, S. Ren, and J. Sun,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present a residual learning framework to ease the training of networks that are substantially deeper than those used previously.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4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74850" y="1704975"/>
            <a:ext cx="6419850" cy="428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228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52400"/>
            <a:ext cx="7498080" cy="48006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we studied the unsupervised domain adaptation (UDA) problem for both emotion distribution learning and dominant emotion classification. We proposed an end-to-end cycle-consistent adversarial model,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CycleEmotionGAN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++, to bridge the gap between different domains. We generated an adapted domain to align the source and target domains on the pixel-level by improving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with a multi-scale structured cycle-consistency loss. During the image translation, we proposed dynamic emotional semantic consistency loss to preserve the emotion labels of the source images. We trained a transferable task classifier on the adapted domain with feature-level alignment between the adapted and target domains. We conducted extensive experiments on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FlickrLDL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Twitter-LDL datasets for emotion distribution learning, and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ArtPhoto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FI datasets for dominant emotion classification. The results on these four datasets demonstrate the significant improvements yielded by the proposed method over state-of-the-art UDA approaches. For future work, we plan to extend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CycleEmotionGAN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++ model to multimodal settings, such as audio-visual emotion recognition. We will also investigate domain generalization without accessing target data for VEA and study theoretical deduction to better understand the learning process.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7620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P. J. Lang, “A bio-informational theory of emotional imagery,” Psychophysiology, vol. 16, no. 6, pp. 495–512, 1979.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 S. Zhao, Y.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G. Ding, and T.-S. Chua, “Real-time multimedia social event detection in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microblog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,” IEEE TCYB, vol. 48, no. 11, pp. 3218–3231, 2017.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3]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Borth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Ji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T. Chen, T.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Breuel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S.-F. Chang, “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Largescale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visual sentiment ontology and detectors using adjective noun pairs,” in ACM MM, 2013, pp. 223–232.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4] K. He, X. Zhang,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Ren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J. Sun, “Deep residual learning for image recognition,” in CVPR, 2016, pp. 770–778.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 S. Zhao, Z.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Jia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H. Chen, L. Li, G. Ding, and K.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Keutzer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Pdanet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Polarity-consistent deep attention network for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finegrained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visual emotion regression,” in ACM MM, 2019, pp. 192–201.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[6] S. Zhao, Y.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X. Jiang, H. Yao, T.-S. Chua, and X. Sun, “Exploring principles-of-art features for image emotion recognition,” in ACM MM, 2014, pp. 47–56.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7] K.-C.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Peng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Sadovnik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A. Gallagher, and T. Chen, “A mixed bag of emotions: Model, predict, and transfer emotion distributions,” in CVPR, 2015, pp. 860–868.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8] S. Zhao, H. Yao, Y.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Ji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W.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X. Jiang, and T.-S. Chua, “Predicting personalized emotion perceptions of social images,” in ACM MM, 2016, pp. 1385–1394.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9] J. Yang, M. Sun, and X. Sun, “Learning visual sentiment distributions via augmented conditional probability neural network,” in AAAI, 2017, pp. 224–230.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10] S. Zhao, G. Ding, Q. Huang, T.-S. Chua, B. W.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Schuller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K.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Keutzer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“Affective image content analysis: A comprehensive survey.” in IJCAI, 2018, pp. 5534–5541.</a:t>
            </a: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1329</TotalTime>
  <Words>1548</Words>
  <Application>Microsoft Office PowerPoint</Application>
  <PresentationFormat>On-screen Show (4:3)</PresentationFormat>
  <Paragraphs>70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Emotional Semantics-Preserved and Feature-Aligned CycleGAN for Visual Emotion Adaptation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565</cp:revision>
  <dcterms:created xsi:type="dcterms:W3CDTF">2006-08-16T00:00:00Z</dcterms:created>
  <dcterms:modified xsi:type="dcterms:W3CDTF">2021-07-20T13:50:41Z</dcterms:modified>
</cp:coreProperties>
</file>