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7/16/2021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Semisupervised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Affinity Matrix Learning via Dual-Channel Information Recovery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6096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09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article explores the problem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semisupervised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affinity matrix learning, that is, learning an affinity matrix of data samples under the supervision of a small number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pairwise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constraints (PCs). By observing that both the matrix encoding PCs, called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pairwise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constraint matrix (PCM) and the empirically constructed affinity matrix (EAM), express the similarity between samples, we assume that both of them are generated from a latent affinity matrix (LAM) that can depict the ideal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pairwise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relation between samples. Specifically, the PCM can be thought of as a partial observation of the LAM, while the EAM is a fully observed one but corrupted with noise/outliers. To this end, we innovatively cast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semisupervised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affinity matrix learning as the recovery of the LAM guided by the PCM and EAM, which is technically formulated as a convex optimization problem. We also provide an efficient algorithm for solving the resulting model numerically. Extensive experiments on benchmark datasets demonstrate the significant superiority of our method over state-of-the-art ones when used for constrained clustering and dimensionality reduction. The code is publicly available at https://github.com/jyh-learning/LAM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457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existing classifier can be used to assign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pseudo-labels,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which is another form of algorithmic supervision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accurately inspect the operating conditions of an internal combustion engine, several sensors are used to collect real-time measurements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Clustering is implemented to separate data into clusters (families of events), which allow experienced personnel to diagnose the fault.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unsupervised classification is based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partitional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clustering of profile data to isolate the fault events in a restricted number of scenarios, each one described by a reference pattern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a semi-supervised data-driven approach is discussed, in which combined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labeled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unlabeled measurement data are used to train the model.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381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Image segmentation has been a long-standing problem and typical approaches include Normalized Cuts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DDMCMC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Mean-shift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fast graph-based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approach.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SC approach reduces clustering to a problem of graph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partitioning.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feature makes the K-means algorithm particularly attractive in unsupervised classification problems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is the problem of finding eigenvectors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Laplacian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graph from the affinity matrix and then clustering eigenvectors into clusters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of the most significant issues in this application refers to the high number of variables that define the state of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modeled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process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experimentally show on standard datasets that the proposed method outperforms other semi-supervised approaches.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therefore straightforward to combine the proposed method with any method from the first category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is exactly the way we combine the proposed approach with the state-of-the-art Mean-Teacher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approach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our experiments.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perform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experiments to show the impact of different components involved in the proposed method and to compare with the state of the art.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have proposed an approach that relies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graphbased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label propagation to infer pseudo-labels for the unlabeled images.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information, which may be available from experienced personnel concerning a small subsample of data measurements, may lead to enhanced performance in the clustering process of data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different performances of K-means and SC are compared in demonstrating the fault scenario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comprehensive study of 11 internal validation measures was presented by evaluating their performance on a known dataset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objective is to separate sensitive from insensitive information that may affect the diagnosis results as well as computational efficiency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 to use prior or background knowledge to improve the cluster quality and promote the efficiency of clustering data has become a research topic in recent years.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406650"/>
                <a:gridCol w="2838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Learning context sensitive shape similarity by graph transduction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X. Bai, X. Yang, L. Latecki, W. Liu, and Z. Tu.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paper, we provide a new perspective to this problem by considering the existing shapes as a group, and study their similarity measures to the query shape in a graph structure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Manifold regularization: A geometric framework for learning from labeled and unlabeled examples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M. Belkin, P. Niyogi, and V. Sindhwani.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 We focus on a semi-supervised framework that incorporates labeled and unlabeled data in a general-purpose learner.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759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Shape matching and object recognition using shape contexts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S. Belongie, J. Malik, and J. Puzicha.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We present a novel approach to measuring similarity between shapes and exploit it for object recognition.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Spectral segmentation with multiscale graph decomposition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T. Cour, F. Benezit, and J. Shi.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We demonstrate that large image graphs can be compressed into multiple scales capturing image structure at increasingly large neighbor- hood.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5000" y="1524000"/>
            <a:ext cx="6248400" cy="4800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  In 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this paper, we have introduced a new algorithm,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selfdiffusion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, for learning affinity map. Theoretical analysis is given and a proper approximation of the optimal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stoping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time t∗ is provided. Furthermore, we develop a fast </a:t>
            </a:r>
            <a:r>
              <a:rPr lang="en-IN" sz="2400" dirty="0" err="1" smtClean="0">
                <a:latin typeface="Times New Roman" pitchFamily="18" charset="0"/>
                <a:cs typeface="Times New Roman" pitchFamily="18" charset="0"/>
              </a:rPr>
              <a:t>selfdiffusion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process to make it applicable to practical image clustering and segmentation.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[1] X.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Bai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X. Yang, L.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Latecki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W. Liu, and Z. Tu. Learning context sensitive shape similarity by graph transduction. IEEE Trans. PAMI, 2010.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2]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Belkin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P.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Niyogi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V.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Sindhwani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Manifold regularization: A geometric framework for learning from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labeled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unlabeled examples. J. of Machine Learning Research, 7:2399–2434, 2006.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3] 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Belongie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Malik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J.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Puzicha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Shape matching and object recognition using shape contexts. IEEE Trans. PAMI, 24:705–522, 2002.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4] A. Blake, C. Rother, M. Brown, P. Perez, and P.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Torr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Interactive image segmentation using an adaptive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gmmrf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model. In in ECCV, 2004.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5] R.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Coifman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and 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Lafon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Diffusion maps. Applied and Comp. Harmonic Ana., 2006.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[6] D.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Comaniciu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P. Meer, and S. Member. Mean shift: A robust approach toward feature space analysis. IEEE Tran. on PAMI, 24:603–619, 2002.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7] T.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Cour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F.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Benezit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J. Shi. Spectral segmentation with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multiscale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graph decomposition. In Proc. of CVPR, pages 1124–1131, 2005.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8] Y. Deng and B. S.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Manjunath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Unsupervised Segmentation of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-Texture Regions in Images and Video. IEEE Trans. Pattern Anal. Mach.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Intell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., 23(8):800–810, 2001.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9]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Donoser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Urschler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Hirzer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H.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Bischof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Saliency driven total variation segmentation. 2009.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10] O.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Duchenne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J.-Y.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Audibert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Keriven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J. Ponce, and F.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Segonne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Efficient planar graph cuts with applications in computer vision. In Proc. of CVPR, 2008.</a:t>
            </a:r>
            <a:endParaRPr lang="en-IN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1266</TotalTime>
  <Words>1255</Words>
  <Application>Microsoft Office PowerPoint</Application>
  <PresentationFormat>On-screen Show (4:3)</PresentationFormat>
  <Paragraphs>72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Semisupervised Affinity Matrix Learning via Dual-Channel Information Recovery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564</cp:revision>
  <dcterms:created xsi:type="dcterms:W3CDTF">2006-08-16T00:00:00Z</dcterms:created>
  <dcterms:modified xsi:type="dcterms:W3CDTF">2021-07-16T15:41:37Z</dcterms:modified>
</cp:coreProperties>
</file>