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Neighborhood</a:t>
            </a:r>
            <a:r>
              <a:rPr lang="en-IN" b="1" dirty="0" smtClean="0">
                <a:latin typeface="Times New Roman" pitchFamily="18" charset="0"/>
                <a:cs typeface="Times New Roman" pitchFamily="18" charset="0"/>
              </a:rPr>
              <a:t> Preserving and Weighted Subspace Learning Method for Drift Compensation in Gas Sensor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article </a:t>
            </a:r>
            <a:r>
              <a:rPr lang="en-IN" sz="2000" dirty="0" smtClean="0">
                <a:latin typeface="Times New Roman" pitchFamily="18" charset="0"/>
                <a:cs typeface="Times New Roman" pitchFamily="18" charset="0"/>
              </a:rPr>
              <a:t>presents a novel discriminative subspace-learning-based unsupervised domain adaptation (DA) method for the gas sensor drift problem. Many existing subspace learning approaches assume that the gas sensor data follow a certain distribution such as Gaussian, which often does not exist in real-world applications. In this article, we address this issue by proposing a novel discriminative subspace learning method for DA with </a:t>
            </a:r>
            <a:r>
              <a:rPr lang="en-IN" sz="2000" dirty="0" err="1" smtClean="0">
                <a:latin typeface="Times New Roman" pitchFamily="18" charset="0"/>
                <a:cs typeface="Times New Roman" pitchFamily="18" charset="0"/>
              </a:rPr>
              <a:t>neighborhood</a:t>
            </a:r>
            <a:r>
              <a:rPr lang="en-IN" sz="2000" dirty="0" smtClean="0">
                <a:latin typeface="Times New Roman" pitchFamily="18" charset="0"/>
                <a:cs typeface="Times New Roman" pitchFamily="18" charset="0"/>
              </a:rPr>
              <a:t> preserving (DANP). We introduce two novel terms, including the </a:t>
            </a:r>
            <a:r>
              <a:rPr lang="en-IN" sz="2000" dirty="0" err="1" smtClean="0">
                <a:latin typeface="Times New Roman" pitchFamily="18" charset="0"/>
                <a:cs typeface="Times New Roman" pitchFamily="18" charset="0"/>
              </a:rPr>
              <a:t>intraclass</a:t>
            </a:r>
            <a:r>
              <a:rPr lang="en-IN" sz="2000" dirty="0" smtClean="0">
                <a:latin typeface="Times New Roman" pitchFamily="18" charset="0"/>
                <a:cs typeface="Times New Roman" pitchFamily="18" charset="0"/>
              </a:rPr>
              <a:t> graph term and the interclass graph term, to embed the graphs into DA. Besides, most existing methods ignore the influence of the subspace learning on the classifier design. To tackle this issue, we present a novel classifier design method (DANP+) that incorporates the DA ability of the subspace into the learning of the classifier. The weighting function is introduced to assign different weights to different dimensions of the subspace. We have verified the effectiveness of the proposed methods by conducting experiments on two public gas sensor datasets in comparison with the state-of-the-art DA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can effectively avoid the so-called dimensional disaster, in which the expected sum converges to a constant due to the existence of a large number of independent components in the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this method does not exploit the label information in the source data and ignores the case that multimodal data distribution might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we use particles instead of birds to describe this process, each particle in the model is an individual in the N-dimensional space to search in the space.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current position of each particle in the particle swarm can be regarded as a candidate solution of the current optimization problem.</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Machine learning tools, particularly, domain adaptation (DA) methods, are utilized to deal with the gas sensor drift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gas sensor drift problem is quite common due to the environment change, such as temperature and humidity </a:t>
            </a:r>
            <a:r>
              <a:rPr lang="en-IN" sz="2000" dirty="0" smtClean="0">
                <a:latin typeface="Times New Roman" pitchFamily="18" charset="0"/>
                <a:cs typeface="Times New Roman" pitchFamily="18" charset="0"/>
              </a:rPr>
              <a:t>variations.</a:t>
            </a:r>
          </a:p>
          <a:p>
            <a:pPr algn="just">
              <a:lnSpc>
                <a:spcPct val="150000"/>
              </a:lnSpc>
            </a:pPr>
            <a:r>
              <a:rPr lang="en-IN" sz="2000" dirty="0" smtClean="0">
                <a:latin typeface="Times New Roman" pitchFamily="18" charset="0"/>
                <a:cs typeface="Times New Roman" pitchFamily="18" charset="0"/>
              </a:rPr>
              <a:t>The focus of this article is on the subspace-learning-based unsupervised DA methods for the gas sensor drift problem, where we have no access to the label information of gas sensor data from the target domain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be specific, we proposed a novel discriminative subspace-learning-based DA method to conquer the gas sensor drift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novel SVM classifier can be efficiently solved by reformulating the problem as a smooth support vector machine (SSVM).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article, a local discriminant subspace projection (LDSP) method is proposed to tackle the gas sensor drift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approach is a significant extension of a recently proposed subspace projection approach, i.e., domain regularization component analysis (DRCA) </a:t>
            </a:r>
            <a:r>
              <a:rPr lang="en-IN" sz="2000" dirty="0" smtClean="0">
                <a:latin typeface="Times New Roman" pitchFamily="18" charset="0"/>
                <a:cs typeface="Times New Roman" pitchFamily="18" charset="0"/>
              </a:rPr>
              <a:t>in.</a:t>
            </a:r>
          </a:p>
          <a:p>
            <a:pPr algn="just">
              <a:lnSpc>
                <a:spcPct val="150000"/>
              </a:lnSpc>
            </a:pPr>
            <a:r>
              <a:rPr lang="en-IN" sz="2000" dirty="0" smtClean="0">
                <a:latin typeface="Times New Roman" pitchFamily="18" charset="0"/>
                <a:cs typeface="Times New Roman" pitchFamily="18" charset="0"/>
              </a:rPr>
              <a:t>The proposed approach exploits the class label information of the source data in order to reduce the possibility of the case that data with different labels in the latent subspace stay close to each other. </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to introduce the locality-preserving projection for the subspace learning to deal with multimodal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shown that the proposed approach performs better than the state-of-the-art methods on two public gas sensor drift datasets.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methods inherited the merits of extreme learning machines, i.e., high efficiency of computation.</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will take a more complicated technique of feature augmentation into consideration in the future work for further performance improvement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deep learning-based methods cannot be better than the proposed methods on the average recognition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LDSP has a better performance than DANP, which means that DANP might not be good enough to deal with the multimodal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technique is also used in other DA methods such as the transfer component analysis (TCA</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Compensation for the </a:t>
                      </a:r>
                      <a:r>
                        <a:rPr lang="en-US" sz="2000" dirty="0" err="1">
                          <a:latin typeface="Times New Roman"/>
                          <a:ea typeface="Calibri"/>
                          <a:cs typeface="Latha"/>
                        </a:rPr>
                        <a:t>driftlike</a:t>
                      </a:r>
                      <a:r>
                        <a:rPr lang="en-US" sz="2000" dirty="0">
                          <a:latin typeface="Times New Roman"/>
                          <a:ea typeface="Calibri"/>
                          <a:cs typeface="Latha"/>
                        </a:rPr>
                        <a:t> terms caused by environmental fluctuations in the responses of </a:t>
                      </a:r>
                      <a:r>
                        <a:rPr lang="en-US" sz="2000" dirty="0" err="1">
                          <a:latin typeface="Times New Roman"/>
                          <a:ea typeface="Calibri"/>
                          <a:cs typeface="Latha"/>
                        </a:rPr>
                        <a:t>chemoresistive</a:t>
                      </a:r>
                      <a:r>
                        <a:rPr lang="en-US" sz="2000" dirty="0">
                          <a:latin typeface="Times New Roman"/>
                          <a:ea typeface="Calibri"/>
                          <a:cs typeface="Latha"/>
                        </a:rPr>
                        <a:t> gas sensors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Hossein-Babaei and V. Ghafarinia,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ambient humidity and temperature along with the as-measured steady-state value of the sensor's resistance are the inputs to the system, while the contaminant concentration is defined as the output.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agent-based implementation of hidden Markov models for gas turbine condition monitoring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D. Kenyon, V. M. Catterson, S. D. J. McArthur, and J. Twiddle,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considers the use of a </a:t>
                      </a:r>
                      <a:r>
                        <a:rPr lang="en-US" sz="2000" dirty="0" err="1">
                          <a:solidFill>
                            <a:srgbClr val="333333"/>
                          </a:solidFill>
                          <a:latin typeface="Times New Roman"/>
                          <a:ea typeface="Calibri"/>
                          <a:cs typeface="Latha"/>
                        </a:rPr>
                        <a:t>multiagent</a:t>
                      </a:r>
                      <a:r>
                        <a:rPr lang="en-US" sz="2000" dirty="0">
                          <a:solidFill>
                            <a:srgbClr val="333333"/>
                          </a:solidFill>
                          <a:latin typeface="Times New Roman"/>
                          <a:ea typeface="Calibri"/>
                          <a:cs typeface="Latha"/>
                        </a:rPr>
                        <a:t> system (MAS) incorporating hidden Markov models for the condition monitoring of gas turbine (GT) engines.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energy-efficient multimode multichannel gas-sensor system with learning-based optimization and self-calibration schemes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Park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In-house microelectro-mechanical (MEMS) devices, with a suspended nanowire structure, are manufactured to provide desired characteristics of small size, low power, and high sensitivity.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Non-destructive evaluation of apple maturity using an electronic nose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P. Pathange, P. Mallikarjunan, R. P. Marini, S. O’Keefe, and D. Vaughan,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Maturity indices such as starch index and puncture strength were used to categorize Gala apples into three maturity groups referred to as immature, mature and over mature fruits.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447800" y="1219200"/>
            <a:ext cx="7086599"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article proposed a novel discriminative subspace learning-based method for the gas sensor drift problem. Comparing with the existing approaches, we have made two major contributions. The DANP and DANP+ methods drop the assumption of gas data distribution such as Gaussian using the graph embedding. The discriminative subspace learning is achieved by introducing the </a:t>
            </a:r>
            <a:r>
              <a:rPr lang="en-IN" sz="1800" dirty="0" err="1" smtClean="0">
                <a:latin typeface="Times New Roman" pitchFamily="18" charset="0"/>
                <a:cs typeface="Times New Roman" pitchFamily="18" charset="0"/>
              </a:rPr>
              <a:t>intraclass</a:t>
            </a:r>
            <a:r>
              <a:rPr lang="en-IN" sz="1800" dirty="0" smtClean="0">
                <a:latin typeface="Times New Roman" pitchFamily="18" charset="0"/>
                <a:cs typeface="Times New Roman" pitchFamily="18" charset="0"/>
              </a:rPr>
              <a:t> graph term and the interclass graph term. The </a:t>
            </a:r>
            <a:r>
              <a:rPr lang="en-IN" sz="1800" dirty="0" err="1" smtClean="0">
                <a:latin typeface="Times New Roman" pitchFamily="18" charset="0"/>
                <a:cs typeface="Times New Roman" pitchFamily="18" charset="0"/>
              </a:rPr>
              <a:t>intraclass</a:t>
            </a:r>
            <a:r>
              <a:rPr lang="en-IN" sz="1800" dirty="0" smtClean="0">
                <a:latin typeface="Times New Roman" pitchFamily="18" charset="0"/>
                <a:cs typeface="Times New Roman" pitchFamily="18" charset="0"/>
              </a:rPr>
              <a:t> graph term is utilized to preserve the graphical structure of the </a:t>
            </a:r>
            <a:r>
              <a:rPr lang="en-IN" sz="1800" dirty="0" err="1" smtClean="0">
                <a:latin typeface="Times New Roman" pitchFamily="18" charset="0"/>
                <a:cs typeface="Times New Roman" pitchFamily="18" charset="0"/>
              </a:rPr>
              <a:t>intraclass</a:t>
            </a:r>
            <a:r>
              <a:rPr lang="en-IN" sz="1800" dirty="0" smtClean="0">
                <a:latin typeface="Times New Roman" pitchFamily="18" charset="0"/>
                <a:cs typeface="Times New Roman" pitchFamily="18" charset="0"/>
              </a:rPr>
              <a:t> data samples, while the interclass graph term is utilized to preserve the graphical structure of the interclass data samples. In the meanwhile, the domain distribution discrepancy is reduced via the MDD term. In addition, we integrate the subspace learning and classifier learning in a unified framework to further improve the DA performance. The effectiveness of the DANP and DANP+ methods is verified by conducting experiments on two public gas sensor drift datasets.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Hossein-Babaei</a:t>
            </a:r>
            <a:r>
              <a:rPr lang="en-IN" sz="1600" dirty="0" smtClean="0">
                <a:latin typeface="Times New Roman" pitchFamily="18" charset="0"/>
                <a:cs typeface="Times New Roman" pitchFamily="18" charset="0"/>
              </a:rPr>
              <a:t> and V. </a:t>
            </a:r>
            <a:r>
              <a:rPr lang="en-IN" sz="1600" dirty="0" err="1" smtClean="0">
                <a:latin typeface="Times New Roman" pitchFamily="18" charset="0"/>
                <a:cs typeface="Times New Roman" pitchFamily="18" charset="0"/>
              </a:rPr>
              <a:t>Ghafarinia</a:t>
            </a:r>
            <a:r>
              <a:rPr lang="en-IN" sz="1600" dirty="0" smtClean="0">
                <a:latin typeface="Times New Roman" pitchFamily="18" charset="0"/>
                <a:cs typeface="Times New Roman" pitchFamily="18" charset="0"/>
              </a:rPr>
              <a:t>, “Compensation for the </a:t>
            </a:r>
            <a:r>
              <a:rPr lang="en-IN" sz="1600" dirty="0" err="1" smtClean="0">
                <a:latin typeface="Times New Roman" pitchFamily="18" charset="0"/>
                <a:cs typeface="Times New Roman" pitchFamily="18" charset="0"/>
              </a:rPr>
              <a:t>driftlike</a:t>
            </a:r>
            <a:r>
              <a:rPr lang="en-IN" sz="1600" dirty="0" smtClean="0">
                <a:latin typeface="Times New Roman" pitchFamily="18" charset="0"/>
                <a:cs typeface="Times New Roman" pitchFamily="18" charset="0"/>
              </a:rPr>
              <a:t> terms caused by environmental fluctuations in the responses of </a:t>
            </a:r>
            <a:r>
              <a:rPr lang="en-IN" sz="1600" dirty="0" err="1" smtClean="0">
                <a:latin typeface="Times New Roman" pitchFamily="18" charset="0"/>
                <a:cs typeface="Times New Roman" pitchFamily="18" charset="0"/>
              </a:rPr>
              <a:t>chemoresistive</a:t>
            </a:r>
            <a:r>
              <a:rPr lang="en-IN" sz="1600" dirty="0" smtClean="0">
                <a:latin typeface="Times New Roman" pitchFamily="18" charset="0"/>
                <a:cs typeface="Times New Roman" pitchFamily="18" charset="0"/>
              </a:rPr>
              <a:t> gas sensors,” Sens. Actuators B, Chem., vol. 143, no. 2, pp. 641–648,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D. Kenyon, V. M. </a:t>
            </a:r>
            <a:r>
              <a:rPr lang="en-IN" sz="1600" dirty="0" err="1" smtClean="0">
                <a:latin typeface="Times New Roman" pitchFamily="18" charset="0"/>
                <a:cs typeface="Times New Roman" pitchFamily="18" charset="0"/>
              </a:rPr>
              <a:t>Catterson</a:t>
            </a:r>
            <a:r>
              <a:rPr lang="en-IN" sz="1600" dirty="0" smtClean="0">
                <a:latin typeface="Times New Roman" pitchFamily="18" charset="0"/>
                <a:cs typeface="Times New Roman" pitchFamily="18" charset="0"/>
              </a:rPr>
              <a:t>, S. D. J. McArthur, and J. Twiddle, “An agent-based implementation of hidden Markov models for gas turbine condition monitoring,” IEEE Trans. Syst., Man,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Syst., vol. 44, no. 2, pp. 186–195, Feb.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K. Park et al., “An energy-efficient multimode multichannel gas-sensor system with learning-based optimization and self-calibration schemes,” IEEE Trans. Ind. Electron., vol. 67, no. 3, pp. 2402–2410, Mar.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L. P. </a:t>
            </a:r>
            <a:r>
              <a:rPr lang="en-IN" sz="1600" dirty="0" err="1" smtClean="0">
                <a:latin typeface="Times New Roman" pitchFamily="18" charset="0"/>
                <a:cs typeface="Times New Roman" pitchFamily="18" charset="0"/>
              </a:rPr>
              <a:t>Pathange</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Mallikarjunan</a:t>
            </a:r>
            <a:r>
              <a:rPr lang="en-IN" sz="1600" dirty="0" smtClean="0">
                <a:latin typeface="Times New Roman" pitchFamily="18" charset="0"/>
                <a:cs typeface="Times New Roman" pitchFamily="18" charset="0"/>
              </a:rPr>
              <a:t>, R. P. Marini, S. O’Keefe, and D. Vaughan, “Non-destructive evaluation of apple maturity using an electronic nose system,” J. Food Eng., vol. 77, no. 4, pp. 1018–1023, 2006.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D’Amico et al., “Olfactory systems for medical applications,” Sens. Actuators B, Chem., vol. 130, no. 1, pp. 458–465, 2008.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K. Yan, D. Zhang, D. Wu, H. Wei, and G. Lu, “Design of a breath analysis system for diabetes screening and blood glucose level prediction,” IEEE Trans. Biomed. Eng., vol. 61, no. 11, pp. 2787–2795, Nov.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L. Zhang and P. Deng, “Abnormal </a:t>
            </a:r>
            <a:r>
              <a:rPr lang="en-IN" sz="1600" dirty="0" err="1" smtClean="0">
                <a:latin typeface="Times New Roman" pitchFamily="18" charset="0"/>
                <a:cs typeface="Times New Roman" pitchFamily="18" charset="0"/>
              </a:rPr>
              <a:t>odor</a:t>
            </a:r>
            <a:r>
              <a:rPr lang="en-IN" sz="1600" dirty="0" smtClean="0">
                <a:latin typeface="Times New Roman" pitchFamily="18" charset="0"/>
                <a:cs typeface="Times New Roman" pitchFamily="18" charset="0"/>
              </a:rPr>
              <a:t> detection in electronic nose via self-expression inspired extreme learning machine,” IEEE Trans. Syst., Man,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Syst., vol. 49, no. 10, pp. 1922–1932, Oct.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L. Zhang and D. Zhang, “Efficient solutions for discreteness, drift, and disturbance (3D) in electronic olfaction,” IEEE Trans. Syst., Man, </a:t>
            </a:r>
            <a:r>
              <a:rPr lang="en-IN" sz="1600" dirty="0" err="1" smtClean="0">
                <a:latin typeface="Times New Roman" pitchFamily="18" charset="0"/>
                <a:cs typeface="Times New Roman" pitchFamily="18" charset="0"/>
              </a:rPr>
              <a:t>Cybern</a:t>
            </a:r>
            <a:r>
              <a:rPr lang="en-IN" sz="1600" dirty="0" smtClean="0">
                <a:latin typeface="Times New Roman" pitchFamily="18" charset="0"/>
                <a:cs typeface="Times New Roman" pitchFamily="18" charset="0"/>
              </a:rPr>
              <a:t>., Syst., vol. 48, no. 2, pp. 242–254, Feb.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J. Pan and Q. Yang, “A survey on transfer learning,” IEEE Trans. </a:t>
            </a:r>
            <a:r>
              <a:rPr lang="en-IN" sz="1600" dirty="0" err="1" smtClean="0">
                <a:latin typeface="Times New Roman" pitchFamily="18" charset="0"/>
                <a:cs typeface="Times New Roman" pitchFamily="18" charset="0"/>
              </a:rPr>
              <a:t>Knowl</a:t>
            </a:r>
            <a:r>
              <a:rPr lang="en-IN" sz="1600" dirty="0" smtClean="0">
                <a:latin typeface="Times New Roman" pitchFamily="18" charset="0"/>
                <a:cs typeface="Times New Roman" pitchFamily="18" charset="0"/>
              </a:rPr>
              <a:t>. Data Eng., vol. 22, no. 10, pp. 1345–1359, Oct.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X. Li, W. Zhang, and Q. Ding, “Cross-domain fault diagnosis of rolling element bearings using deep generative neural networks,” IEEE Trans. Ind. Electron., vol. 66, no. 7, pp. 5525–5534, Jul.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1282</TotalTime>
  <Words>1624</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Neighborhood Preserving and Weighted Subspace Learning Method for Drift Compensation in Gas Sensor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2021-07-16T08:39:33Z</dcterms:modified>
</cp:coreProperties>
</file>