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322" r:id="rId2"/>
    <p:sldId id="325" r:id="rId3"/>
    <p:sldId id="328" r:id="rId4"/>
    <p:sldId id="260" r:id="rId5"/>
    <p:sldId id="262" r:id="rId6"/>
    <p:sldId id="263" r:id="rId7"/>
    <p:sldId id="294" r:id="rId8"/>
    <p:sldId id="327" r:id="rId9"/>
    <p:sldId id="326" r:id="rId10"/>
    <p:sldId id="330" r:id="rId11"/>
    <p:sldId id="296" r:id="rId12"/>
    <p:sldId id="295" r:id="rId13"/>
    <p:sldId id="331" r:id="rId14"/>
    <p:sldId id="323" r:id="rId15"/>
    <p:sldId id="32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7/8/2021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7/8/2021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7/8/2021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Enabling Finger-touch-based Mobile User Authentication via Physical Vibrations on </a:t>
            </a:r>
            <a:r>
              <a:rPr lang="en-IN" b="1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 Devices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This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work enables mobile user authentication via finger inputs on ubiquitous surfaces leveraging low-cost physical vibration. The system we proposed extends finger-input authentication beyond touch screens to any solid surface for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devices (e.g., smart access systems and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appliances). Unlike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passcode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or biometrics-based solutions, it integrates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passcode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behavioral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physiological characteristics, and surface dependency together to provide a low-cost, tangible and enhanced security solution. The proposed system builds upon a touch sensing technique with vibration signals that can operate on surfaces constructed from a broad range of materials.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533400"/>
            <a:ext cx="7714488" cy="57150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New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algorithms are developed to discriminate fine-grained finger inputs and supports three independent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passcode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secrets including PIN number, lock pattern, and simple gestures by extracting unique features in the frequency domain to capture both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behavioral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physiological characteristics including contacting area, touching force, and etc. The system is implemented using a single pair of low-cost portable vibration motor and receiver that can be easily attached to any surface (e.g., a door panel, a stovetop or an appliance). Extensive experiments demonstrate that our system can authenticate users with high accuracy (e.g., over 97% within two trials), low false positive rate (e.g., less 2%) and is robust to various types of attacks.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Many existing authentication approaches require active input from the user or specialized sensing hardware, and studies on mobile device usage show significant interest in less inconvenient procedures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Existing solutions in the market are typically considered effective and fast, but do have some limitations regarding ease of use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designed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EchoLock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as a fast and low effort user authentication scheme using existing hardware components to detect and process structure-borne sound waves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Existing studies propose to leverage the difference between the propagation speed of the structure-borne signal and that of the airborne signal to separate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them.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304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4572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Many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devices, however, exhibit considerable attenuation problems when transmitting frequencies exceeding 20kHz due to hardware imperfections in onboard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speakers.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Pressure from the hand applied to the device has a unique and observable impact on structure-borne sound propagation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find simple learning-based algorithms (i.e., SVM and LDA) are sufficient to robustly identify the user considering various impact factors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also investigate the impact of accessories that may transform the properties of the user’s hand or device structure, such as gloves or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smartphone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cases.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Therefore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the value of δ directly influences the training data selection and further impacts the performance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TouchPass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3810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4572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proposed system does not require any input from the user and is non-invasive by utilizing a inaudible frequencies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Graph-based authentication, such as lock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patterns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and image-based authentications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are proposed to ease the mental burden.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Our proposed technique does not depend on personally identifiable information, active user inputs, long input time, or specialized hardware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have proposed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EchoLock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an inexpensive, nonintrusive, and lightweight identification protocol deployable on commodity mobile devices or smart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devices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propose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EchoLock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an original and inexpensive technique capable of secure, fast, and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loweffort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user identification utilizing only commodity speakers and microphones.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498080" cy="3048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52400"/>
            <a:ext cx="7866888" cy="6019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then evaluate the performance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TouchPass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under different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behavioral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biometrics, including touching positions, touching forces and supports for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smartphones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larger registration data size usually improve the performance of the system, but leads to tedious finger work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evaluate the performance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TouchPass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under different sampling rates of IMU sensors on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smartphones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 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authentication accuracy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TouchPass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under different sampling rates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TouchPass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actively generates vibration signals to authenticate users, the strength of vibration signals could impact the authentication performance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Then, by checking the duration of collected vibration signal,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TouchPass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can resist the advanced replay attack, while keep the performance of user authentication.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6314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2101850"/>
                <a:gridCol w="31432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Silentsense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: silent user identification via touch and movement behavioral biometrics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C. Bo, L. Zhang, X.-Y. Li, Q. Huang, and Y. Wang.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When using the smartphone, the unique operating dynamics of the user is detected and learnt by collecting the sensor data and touch events silently.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Vitype: A cost efficient on-body typing system through vibration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W. Chen, M. Guan, Y. Huang, L. Wang, R. Ruby, W. Hu, and K. Wu.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The average recognition accuracy is 94.8% with an initial training sample size of 20 for each key, which is 1.52 times higher than the state-of-the-art on-body typing system.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5400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1695450"/>
                <a:gridCol w="34480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Taprint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: Secure text input for commodity smart wristbands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W. C. Chen, L. Chen, Y. Huang, X. Zhang, et al.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Smart wristband has become a dominant device in the wearable ecosystem, providing versatile functions such as fitness tracking, mobile payment, and transport ticketing.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Learning a similarity metric discriminatively, with application to face verification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S. Chopra, R. Hadsell, Y. LeCun, et al.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The mapping from raw to the target space is a </a:t>
                      </a:r>
                      <a:r>
                        <a:rPr lang="en-US" sz="2000" dirty="0" err="1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convolutional</a:t>
                      </a: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 network whose architecture is designed for robustness to geometric distortions.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 descr="C:\Users\ELCOT-Lenovo\Desktop\pic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24000" y="1524000"/>
            <a:ext cx="6858000" cy="4419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CONCLUTION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533400"/>
            <a:ext cx="7498080" cy="48006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paper, we propose a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behavior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-irrelevant on-touch user authentication system on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smartphones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TouchPass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which leverages active vibration signals to extract physical characters of touching fingers for identifying individuals.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TouchPass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first extracts features that mix physical characters of touching fingers and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behavioral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biometrics of touching from active vibration signals. Then, a Siamese network-based architecture is designed to reconstruct the extracted features to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behavior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-irrelevant features, and a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behavior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-irrelevant user authentication model is further built leveraging knowledge distillation. Our extensive experiments demonstrate that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TouchPass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can accurately authenticate users and defend various attacks.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6858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[1] C. Bo, L. Zhang, X.-Y. Li, Q. Huang, and Y. Wang.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Silentsense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: silent user identification via touch and movement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behavioral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biometrics. In Proc. MobiCom’13, pages 187–190. ACM, 2013.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2] W. Chen, M. Guan, Y. Huang, L. Wang, R. Ruby, W.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Hu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and K. Wu.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Vitype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: A cost efficient on-body typing system through vibration. In Proc.SECON’18. IEEE, 2018.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3] W. C. Chen, L. Chen, Y. Huang, X. Zhang, et al.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Taprint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: Secure text input for commodity smart wristbands. In Proc. MobiCom’19(Preprint), 2019.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4] D. G. Childers, D. P. Skinner, and R. C.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Kemerait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. The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cepstrum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: A guide to processing. Proceedings of the IEEE, 65(10):1428–1443, 1977. </a:t>
            </a:r>
            <a:endParaRPr lang="en-IN" sz="1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5] S. Chopra, R.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Hadsell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Y.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LeCun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, et al. Learning a similarity metric discriminatively, with application to face verification. In </a:t>
            </a:r>
            <a:r>
              <a:rPr lang="en-IN" sz="1800" dirty="0" err="1" smtClean="0">
                <a:latin typeface="Times New Roman" pitchFamily="18" charset="0"/>
                <a:cs typeface="Times New Roman" pitchFamily="18" charset="0"/>
              </a:rPr>
              <a:t>Proc.CVPR</a:t>
            </a:r>
            <a:r>
              <a:rPr lang="en-IN" sz="1800" dirty="0" smtClean="0">
                <a:latin typeface="Times New Roman" pitchFamily="18" charset="0"/>
                <a:cs typeface="Times New Roman" pitchFamily="18" charset="0"/>
              </a:rPr>
              <a:t> (1)’05. IEEE, 2005.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[6] I.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Daubechies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The wavelet transform, time-frequency localization and signal analysis. IEEE transactions on information theory, 36(5):961–1005, 1990.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7] A. De Luca, A. Hang, F.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Brudy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C. Lindner, and H. Hussmann. Touch me once and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know it’s you!: implicit authentication based on touch screen patterns. In proc. CHI’12, pages 987–996. ACM, 2012.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8] N.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Dehak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P. J. Kenny, R.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Dehak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P.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Dumouchel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P.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Ouellet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. Front-end factor analysis for speaker verification. IEEE Transactions on Audio, Speech, and Language Processing, 19(4):788–798, 2011.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9] T.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Feng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Z. Liu, K.-A. Kwon, W. Shi, B.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Carbunar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Y. Jiang, and N. Nguyen. Continuous mobile authentication using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touchscreen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gestures. In Proc. HST’12, pages 451–456. IEEE, 2012.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10] T.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Feng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J. Yang, Z. Yan, E. M. Tapia, and W. Shi. Tips: Context-aware implicit user identification using touch screen in uncontrolled environments. In Proc. HotMobile’14, page 9. ACM, 2014.</a:t>
            </a:r>
            <a:endParaRPr lang="en-IN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1271</TotalTime>
  <Words>1513</Words>
  <Application>Microsoft Office PowerPoint</Application>
  <PresentationFormat>On-screen Show (4:3)</PresentationFormat>
  <Paragraphs>74</Paragraphs>
  <Slides>15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Solstice</vt:lpstr>
      <vt:lpstr>Enabling Finger-touch-based Mobile User Authentication via Physical Vibrations on IoT Devices</vt:lpstr>
      <vt:lpstr>Abstract</vt:lpstr>
      <vt:lpstr>Slide 3</vt:lpstr>
      <vt:lpstr>Existing System</vt:lpstr>
      <vt:lpstr>Disadvantage of Existing System</vt:lpstr>
      <vt:lpstr>PROPOSED SYSTEM :</vt:lpstr>
      <vt:lpstr>ADVANTAGE</vt:lpstr>
      <vt:lpstr>Slide 8</vt:lpstr>
      <vt:lpstr>Slide 9</vt:lpstr>
      <vt:lpstr>Block Diagram</vt:lpstr>
      <vt:lpstr>SOFTWARE REQUIREMENTS:</vt:lpstr>
      <vt:lpstr>HARDWARE REQUIREMENTS:</vt:lpstr>
      <vt:lpstr>CONCLUTION</vt:lpstr>
      <vt:lpstr>REFERENCE</vt:lpstr>
      <vt:lpstr>Slide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564</cp:revision>
  <dcterms:created xsi:type="dcterms:W3CDTF">2006-08-16T00:00:00Z</dcterms:created>
  <dcterms:modified xsi:type="dcterms:W3CDTF">2021-07-08T07:53:58Z</dcterms:modified>
</cp:coreProperties>
</file>