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EIHDP Edge-Intelligent Hierarchical Dynamic Pricing Based on Cloud-Edge-Client Collaboration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can better satisfy the service requirements of users with effectively utilizing edge computing resources. Designing an appropriate pricing scheme is critical for users to obtain the optimal computing resources at a reasonable price and for service providers to maximize profits. This problem is complicated with incomplete information. The state-of-the-art solutions focus on the pricing game between a single service provider and users, which ignores the competition among multiple edge service providers. For this challenge, we design an edge-intelligent hierarchical dynamic pricing mechanism based on cloud-edge-client collaboration. We describe an improved double-layer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game model. Technically, we propose a novel pricing prediction algorithm based on double-label Radius K-nearest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which reduces the number of invalid games to accelerate the game convergence. The experimental results show that our proposed mechanism effectively improves the quality of service for users and realizes the maximum benefit equilibrium for service providers, compared with the traditional pricing scheme. Our proposed mechanism is highly suitable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(e.g., intelligent agriculture or Internet of Vehicles), where there are multiple competing edge service providers for resource allocation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pervaded our daily life by making things interconnected through the Internet smarter, distributed and more autonomous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a simple, robust, efficient, scalable, and heterogeneous multi-tenant database architecture for the ad-hoc cloud to allow various organizations to collaborate and create a common cloud platform without harming their existence or profitability.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one can see, the existing works focus only on the combination of fog and cloud platforms in term of the communication network (e.g., low latency) and management of F2C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with any emerging technology, the promising advancements are also accompanied with numerous challenges that are not yet well summarized in the existing literature.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followup</a:t>
            </a:r>
            <a:r>
              <a:rPr lang="en-IN" sz="2000" dirty="0" smtClean="0">
                <a:latin typeface="Times New Roman" pitchFamily="18" charset="0"/>
                <a:cs typeface="Times New Roman" pitchFamily="18" charset="0"/>
              </a:rPr>
              <a:t> research, because of the above problems, there can be a clearer research plan: combining the existing knowledge graph research results, in the process of knowledge extraction, the existing sample data information is transformed into a semantic model and a knowledge graph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above literature has made certain research on edge computing and knowledge sharing, there are still some problems: (1) In the traditional cloud edge structure, the cloud carries more computing and control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Once recorded, the order is issued directly to the manufacturing resource edge, generating the control flow related to the processing task.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Once a similar action sample set </a:t>
            </a:r>
            <a:r>
              <a:rPr lang="en-IN" sz="2000" dirty="0" err="1" smtClean="0">
                <a:latin typeface="Times New Roman" pitchFamily="18" charset="0"/>
                <a:cs typeface="Times New Roman" pitchFamily="18" charset="0"/>
              </a:rPr>
              <a:t>Cl</a:t>
            </a:r>
            <a:r>
              <a:rPr lang="en-IN" sz="2000" dirty="0" smtClean="0">
                <a:latin typeface="Times New Roman" pitchFamily="18" charset="0"/>
                <a:cs typeface="Times New Roman" pitchFamily="18" charset="0"/>
              </a:rPr>
              <a:t> is found, the knowledge reuse impact is evaluated on qualified samples.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Due to the utilization of a massive number of mobile devices in our daily life, the researchers have proposed building cloud infrastructure by integrating many mobile devices that could act simultaneously as customers and providers of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computational framework for healthcare has been proposed to monitor human activities involving physical effort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the quality of the service and the mobility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or the fog nodes are, however, not discussed, since the proposed solution operates inside a single fog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have proposed a cloud-aware framework based on mobile edge features for designing elastic mobile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manufacturing production line’s efficiency is reflected in the multi-task collaborative production and dynamic production line reconfiguration.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Intelligent manufacturing’s physical resources include equipment used in a series of intermediate processes such as product processing, packaging, and transportation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attributes used include the equipment’s name, number, physical size, capabilities, and the processing operations that can be performed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actions are defined for each manufacturing station, and the action primitives are used for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new processing task is decomposed and refined, and the original action primitive combination is used to reuse the original manufacturing resource knowledge.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 Survey on Enabling Technologies, Protocols,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Al-Fuqaha, A.I.; Guizani, M.; Mohammadi, M.; Aledhari, M.; Ayyash,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an overview of the Internet of Things (IoT) with emphasis on enabling technologies, protocols, and application issues.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internet of things: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Atzori, L.; Iera, A.; Morabito, 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Main enabling factor of this promising paradigm is the integration of several technologies and communications solutions.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Artificial Intelligence for Cloud-Assisted Smart Factory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 J.; Yang, J.; Wang, Z.; Hua, Q.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application of the AI in smart factories has accelerated the implementation of the Industry 4.0 to the certain extent.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 computing: Issues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Dillon, T.; Wu, C.; Chang, 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reduces the overheads of up-front investments and financial risks for the end-user.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447800" y="1295400"/>
            <a:ext cx="7086599" cy="441333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the face of the current growing demand for personalized customization in the manufacturing field, the importance of dynamic reconfiguration of production lines is becoming more and more important. To solve the problem of knowledge reuse of manufacturing re-source processing experience in the production process, this paper builds on the existing cloud-edge collaboration architecture and deploys services for manufacturing process tasks on the edge side, reducing the system’s dependence on the cloud; the task decomposition scheme makes knowledge reuse granular and enhances the versatility of knowledge; the knowledge matching algorithm has high accuracy and can well meet the needs of the existing manufacturing environment. In the case study, we manually configure part of the equipment on the production line to achieve the effect of learning sample input. After the knowledge extraction is completed on the edge side, the knowledge is learned and reused according to the requirements of each equipment processing task. The experimental results selected two groups of control groups for comparison. The experimental results well prove the effectiveness of our proposed scheme and reflect the accuracy of the learning process through the action reduction degree, and through the learning between different tasks, it reflects the improvement of the generality of knowledge by task decomposition.</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Al-</a:t>
            </a:r>
            <a:r>
              <a:rPr lang="en-IN" sz="1700" dirty="0" err="1" smtClean="0">
                <a:latin typeface="Times New Roman" pitchFamily="18" charset="0"/>
                <a:cs typeface="Times New Roman" pitchFamily="18" charset="0"/>
              </a:rPr>
              <a:t>Fuqaha</a:t>
            </a:r>
            <a:r>
              <a:rPr lang="en-IN" sz="1700" dirty="0" smtClean="0">
                <a:latin typeface="Times New Roman" pitchFamily="18" charset="0"/>
                <a:cs typeface="Times New Roman" pitchFamily="18" charset="0"/>
              </a:rPr>
              <a:t>, A.I.; </a:t>
            </a:r>
            <a:r>
              <a:rPr lang="en-IN" sz="1700" dirty="0" err="1" smtClean="0">
                <a:latin typeface="Times New Roman" pitchFamily="18" charset="0"/>
                <a:cs typeface="Times New Roman" pitchFamily="18" charset="0"/>
              </a:rPr>
              <a:t>Guizani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Mohammadi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Aledhari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Ayyash</a:t>
            </a:r>
            <a:r>
              <a:rPr lang="en-IN" sz="1700" dirty="0" smtClean="0">
                <a:latin typeface="Times New Roman" pitchFamily="18" charset="0"/>
                <a:cs typeface="Times New Roman" pitchFamily="18" charset="0"/>
              </a:rPr>
              <a:t>, M. Internet of Things: A Survey on Enabling Technologies, Protocols, and Applications.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Surv</a:t>
            </a:r>
            <a:r>
              <a:rPr lang="en-IN" sz="1700" dirty="0" smtClean="0">
                <a:latin typeface="Times New Roman" pitchFamily="18" charset="0"/>
                <a:cs typeface="Times New Roman" pitchFamily="18" charset="0"/>
              </a:rPr>
              <a:t>. Tutor. 2015, 17, 2347–2376.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Atzori</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Iera</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Morabito</a:t>
            </a:r>
            <a:r>
              <a:rPr lang="en-IN" sz="1700" dirty="0" smtClean="0">
                <a:latin typeface="Times New Roman" pitchFamily="18" charset="0"/>
                <a:cs typeface="Times New Roman" pitchFamily="18" charset="0"/>
              </a:rPr>
              <a:t>, G. The internet of things: A survey.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2010, 54, 2787–2805.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Wan, J.; Yang, J.; Wang, Z.; </a:t>
            </a:r>
            <a:r>
              <a:rPr lang="en-IN" sz="1700" dirty="0" err="1" smtClean="0">
                <a:latin typeface="Times New Roman" pitchFamily="18" charset="0"/>
                <a:cs typeface="Times New Roman" pitchFamily="18" charset="0"/>
              </a:rPr>
              <a:t>Hua</a:t>
            </a:r>
            <a:r>
              <a:rPr lang="en-IN" sz="1700" dirty="0" smtClean="0">
                <a:latin typeface="Times New Roman" pitchFamily="18" charset="0"/>
                <a:cs typeface="Times New Roman" pitchFamily="18" charset="0"/>
              </a:rPr>
              <a:t>, Q. Artificial Intelligence for Cloud-Assisted Smart Factory. IEEE Access 2018, 6, 55419–55430.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Dillon, T.; Wu, C.; Chang, E. Cloud computing: Issues and challenges. In Proceedings of the 2010 24th IEEE International Conference on Advanced Information Networking and Applications, Perth, WA, Australia, 20–23 April 2010; pp. 27–33.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Shi, W.; Cao, J.; Zhang, Q.; Li, Y.;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L. Edge Computing: Vision and Challenges. IEEE Internet Things J. 2016, 3, 637–646.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Salman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Elhajj</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Kayssi</a:t>
            </a:r>
            <a:r>
              <a:rPr lang="en-IN" sz="1600" dirty="0" smtClean="0">
                <a:latin typeface="Times New Roman" pitchFamily="18" charset="0"/>
                <a:cs typeface="Times New Roman" pitchFamily="18" charset="0"/>
              </a:rPr>
              <a:t>, A.I.; </a:t>
            </a:r>
            <a:r>
              <a:rPr lang="en-IN" sz="1600" dirty="0" err="1" smtClean="0">
                <a:latin typeface="Times New Roman" pitchFamily="18" charset="0"/>
                <a:cs typeface="Times New Roman" pitchFamily="18" charset="0"/>
              </a:rPr>
              <a:t>Chehab</a:t>
            </a:r>
            <a:r>
              <a:rPr lang="en-IN" sz="1600" dirty="0" smtClean="0">
                <a:latin typeface="Times New Roman" pitchFamily="18" charset="0"/>
                <a:cs typeface="Times New Roman" pitchFamily="18" charset="0"/>
              </a:rPr>
              <a:t>, A. Edge computing enabling the Internet of Things. In Proceedings of the 2015 IEEE 2nd World Forum on Internet of Things (WF-</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Milan, Italy, 14–16 December 2015; Institute of Electrical and Electronics Engineers (IEEE): </a:t>
            </a:r>
            <a:r>
              <a:rPr lang="en-IN" sz="1600" dirty="0" err="1" smtClean="0">
                <a:latin typeface="Times New Roman" pitchFamily="18" charset="0"/>
                <a:cs typeface="Times New Roman" pitchFamily="18" charset="0"/>
              </a:rPr>
              <a:t>Greenvile</a:t>
            </a:r>
            <a:r>
              <a:rPr lang="en-IN" sz="1600" dirty="0" smtClean="0">
                <a:latin typeface="Times New Roman" pitchFamily="18" charset="0"/>
                <a:cs typeface="Times New Roman" pitchFamily="18" charset="0"/>
              </a:rPr>
              <a:t>, SC, USA, 2015; pp. 603–608.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Wan, J.; Li, X.; Dai, H.-N.; </a:t>
            </a:r>
            <a:r>
              <a:rPr lang="en-IN" sz="1600" dirty="0" err="1" smtClean="0">
                <a:latin typeface="Times New Roman" pitchFamily="18" charset="0"/>
                <a:cs typeface="Times New Roman" pitchFamily="18" charset="0"/>
              </a:rPr>
              <a:t>Kusiak</a:t>
            </a:r>
            <a:r>
              <a:rPr lang="en-IN" sz="1600" dirty="0" smtClean="0">
                <a:latin typeface="Times New Roman" pitchFamily="18" charset="0"/>
                <a:cs typeface="Times New Roman" pitchFamily="18" charset="0"/>
              </a:rPr>
              <a:t>, A.; Martinez-Garcia, M.; Li, D. Artificial-Intelligence-Driven Customized Manufacturing Factory: Key Technologies, Applications, and Challenges. Proc. IEEE 2021, 109, 377–398.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Suganuma</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Oide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Kitagami</a:t>
            </a:r>
            <a:r>
              <a:rPr lang="en-IN" sz="1600" dirty="0" smtClean="0">
                <a:latin typeface="Times New Roman" pitchFamily="18" charset="0"/>
                <a:cs typeface="Times New Roman" pitchFamily="18" charset="0"/>
              </a:rPr>
              <a:t>, S.; Sugawara, K.; </a:t>
            </a:r>
            <a:r>
              <a:rPr lang="en-IN" sz="1600" dirty="0" err="1" smtClean="0">
                <a:latin typeface="Times New Roman" pitchFamily="18" charset="0"/>
                <a:cs typeface="Times New Roman" pitchFamily="18" charset="0"/>
              </a:rPr>
              <a:t>Shiratori</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Multiagent</a:t>
            </a:r>
            <a:r>
              <a:rPr lang="en-IN" sz="1600" dirty="0" smtClean="0">
                <a:latin typeface="Times New Roman" pitchFamily="18" charset="0"/>
                <a:cs typeface="Times New Roman" pitchFamily="18" charset="0"/>
              </a:rPr>
              <a:t>-Based Flexible Edge Computing Architecture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IEEE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2018, 32, 16–23.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Jiang, C.; Wan, J. A Thing-Edge-Cloud Collaborative Computing Decision-Making Method for Personalized Customization Production. IEEE Access 2021, 9, 10962–10973.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Surbier</a:t>
            </a:r>
            <a:r>
              <a:rPr lang="en-IN" sz="1600" dirty="0" smtClean="0">
                <a:latin typeface="Times New Roman" pitchFamily="18" charset="0"/>
                <a:cs typeface="Times New Roman" pitchFamily="18" charset="0"/>
              </a:rPr>
              <a:t>, L.N.; </a:t>
            </a:r>
            <a:r>
              <a:rPr lang="en-IN" sz="1600" dirty="0" err="1" smtClean="0">
                <a:latin typeface="Times New Roman" pitchFamily="18" charset="0"/>
                <a:cs typeface="Times New Roman" pitchFamily="18" charset="0"/>
              </a:rPr>
              <a:t>Alpan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G.l.N</a:t>
            </a:r>
            <a:r>
              <a:rPr lang="en-IN" sz="1600" dirty="0" smtClean="0">
                <a:latin typeface="Times New Roman" pitchFamily="18" charset="0"/>
                <a:cs typeface="Times New Roman" pitchFamily="18" charset="0"/>
              </a:rPr>
              <a:t>.; Blanco, E. A comparative study on production ramp-up: State-of-the-art and new challenges. Prod. Plan. Control 2014, 25, 1264–1286.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1587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EIHDP Edge-Intelligent Hierarchical Dynamic Pricing Based on Cloud-Edge-Client Collaboration for IoT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2021-07-07T14:08:18Z</dcterms:modified>
</cp:coreProperties>
</file>