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7/6/2021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7/6/2021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7/6/2021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Leveraging Graph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-LSTM for Energy Efficient Caching in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-based Green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5334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609600"/>
            <a:ext cx="7498080" cy="5257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Nowadays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adopting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technology to Internet of Things has become a trend and it is important to minimize energy consumption while providing a high quality of service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QoS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networks. Pre-caching popular and fresh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content avoids activating sensors frequently, thus effectively reducing network energy consumption. However, the user equipment in regions covered by base stations will generate distributed and time-varying data requests, hence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modeling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the base station topology to capturing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-temporal request patterns is required for the data storage pre-allocation. Traditional solutions typically fail to pay attention to the topology, resulting in the sensor being activated redundantly. In this paper, we propose Request Graph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-LSTM to capture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-temporal request patterns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Blockchain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-based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 and make predictions. Moreover, a heuristic algorithm based on the predictions is proposed to develop pre-caching strategy, which determines the data and location to be cached to minimize the mean data retrieval latency restricted by the cache space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 entities and the freshness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content. Experiments show that our proposed frame provides a low energy consumption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304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228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 efficient algorithm combining DRL with GCN is proposed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with up to 39.6% and 70.6% improvement on acceptance ratio and average revenue, compared with the existing state-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ofthe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-art solutions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network heterogeneity in 5G networks makes the multipath routing problem become more complex for the existing routing algorithms to handle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They are not only used to reconstruct the existing networks, but also used to model the non-existing networks, in order to provide an estimation of the unseen cases for network operators to make better network deployment decisions in the future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most of the existing studies for SFC use a supervised learning approach, which may not be suitable for dynamic VNF resources, various requests, and changes of topologies.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6858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Reinforcement learning (RL) introduces ambient intelligence into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systems by providing a class of solution methods to the closed-loop problem of processing the sensory data to generate control decisions to react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there are many scenarios that it is not easy to determine the optimal locations for the agents, which may involve solving an RL problem in itself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Compared with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valuebased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methods, they can learn stochastic policies and solve RL problems with continuous actions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 in many real-world problems, total environment information cannot be observed by the agent accurately, usually due to the limitations in sensing and communications capabilities.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6858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handle this situation, re-transmission mechanisms are proposed to enhance the robustness of GNN classifiers, for both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uncoded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coded wireless communication systems.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Beamforming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is further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considered,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which Message Passing Graph Neural Networks (MPGNNs) are proposed to solve both the power control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beamforming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problems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Heterogeneous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GNNs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HetGNNs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with a novel parameter sharing scheme are proposed for power control in multi-user multi-cell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networks.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IAB topology design is formulated as a graph optimization problem and a combination of deep reinforcement learning and graph embedding is proposed for solving this problem efficiently.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2286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52400"/>
            <a:ext cx="7866888" cy="6019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is because that the network and computation performance, such as communication/computation delay, power consumption and network reliability, will have important impacts on the control performance of the physical system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means there will be less overestimation of the Q-Learning values and more stability to improve the performance of the DRL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method.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Moreover, it can learn stochastic policies, which have better performance than deterministic policies in some situations.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Cooperative communication is recognized as an important technology to improve the WSNs’ performance in data transmission rate and node coverage.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Several performance metrics, such as connectivity, coverage, energy consumption and accuracy, can be improved by moving the nodes in the networks.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025650"/>
                <a:gridCol w="3219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An introduction to autonomous control systems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P. J. Antsaklis, K. M. Passino, and S. Wang,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controller is hierarchical, with an execution level (the lowest level), coordination level (middle level), and management and organization level (highest level). 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Deep learning for IoT big data and streaming analytics: A survey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M. Mohammadi, A. Al-Fuqaha, S. Sorour, and M. Guizani,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potential of using emerging DL techniques for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IoT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 data analytics are then discussed, and its promises and challenges are introduced.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216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Reinforcement learning: An introduction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R. S. Sutton and A. G. Barto,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In the research area of artificial intelligence (AI) a branch that is becoming more and more important isreinforcement learning (RL).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Context-aware computing, learning, and big data in internet of things: a survey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O. B. Sezer, E. Dogdu, and A. M. Ozbayoglu,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Internet of Things (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IoT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) has been growing rapidly due to recent advancements in communications and sensor technologies.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2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47800" y="1371600"/>
            <a:ext cx="6857999" cy="487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60000"/>
              </a:lnSpc>
              <a:buNone/>
            </a:pP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paper has presented the model, applications and challenges of DRL in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AIoT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systems. Firstly, a summary of the existing RL/DRL methods has been provided. Then, the general model of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AIoT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system has been proposed, including the DRL framework for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AIoT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based on the three-layer structure of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. The applications of DRL in </a:t>
            </a:r>
            <a:r>
              <a:rPr lang="en-IN" dirty="0" err="1" smtClean="0">
                <a:latin typeface="Times New Roman" pitchFamily="18" charset="0"/>
                <a:cs typeface="Times New Roman" pitchFamily="18" charset="0"/>
              </a:rPr>
              <a:t>AIoT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 have been classified into several categories, and the applied methods and the typical state/action/reward in the models have been summarized. Finally, the challenges and open issues for future research have been identified.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411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3048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[1] P. J.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Antsaklis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K.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Passino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S. Wang, “An introduction to autonomous control systems,” IEEE Control Syst. Mag., vol. 11, no. 4, pp. 5–13, 1991.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2] “Smarter Things: The autonomous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,” 2018. [Online]. Available: http://gdruk.com/smarter-things-autonomous-iot/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3]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Mohammadi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A. Al-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Fuqaha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Sorour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Guizani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“Deep learning for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big data and streaming analytics: A survey,” IEEE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Surveys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Tuts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., vol. 20, no. 4, pp. 2923–2960, 2018.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4] R. S. Sutton and A. G.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Barto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Reinforcement learning: An introduction. MIT press, 2018.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5] V.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Mnih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K.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Kavukcuoglu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D. Silver, A. A.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Rusu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Veness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M. G.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Bellemare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A. Graves,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Riedmiller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A. K.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Fidjeland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G.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Ostrovski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et al., “Human-level control through deep reinforcement learning,” Nature, vol. 518, no. 7540, p. 529, 2015.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[6] O. B.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Sezer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E.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Dogdu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and A. M.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Ozbayoglu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“Context-aware computing, learning, and big data in internet of things: a survey,” IEEE Internet of Things J., vol. 5, no. 1, pp. 1–27, 2017.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7] F.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Samie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L. Bauer, and J. Henkel, “From cloud down to things: An overview of machine learning in Internet of Things,” IEEE Internet of Things J., 2019.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8] M. S.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Mahdavinejad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Rezvan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Barekatain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P.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Adibi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P.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Barnaghi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and A. P.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Sheth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“Machine learning for Internet of Things data analysis: A survey,” Digital Communications and Networks, vol. 4, no. 3, pp. 161–175, 2018.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9] L. Cui, S. Yang, F. Chen, Z. Ming, N. Lu, and J. Qin, “A survey on application of machine learning for Internet of Things,” International Journal of Machine Learning and Cybernetics, vol. 9, no. 8, pp. 1399– 1417, 2018.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10] F.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Zantalis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G.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Koulouras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Karabetsos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and D.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Kandris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“A review of machine learning and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in smart transportation,” Future Internet, vol. 11, no. 4, p. 94, 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2019.</a:t>
            </a:r>
            <a:endParaRPr lang="en-IN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1260</TotalTime>
  <Words>1512</Words>
  <Application>Microsoft Office PowerPoint</Application>
  <PresentationFormat>On-screen Show (4:3)</PresentationFormat>
  <Paragraphs>69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Leveraging Graph Convolutional-LSTM for Energy Efficient Caching in Blockchain-based Green IoT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CONCLUTION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564</cp:revision>
  <dcterms:created xsi:type="dcterms:W3CDTF">2006-08-16T00:00:00Z</dcterms:created>
  <dcterms:modified xsi:type="dcterms:W3CDTF">2021-07-06T11:08:43Z</dcterms:modified>
</cp:coreProperties>
</file>