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XpulpNN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Enabling Energy Efficient and Flexible Inference of Quantized Neural Networks on RISC-V based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End Nodes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8382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   Strongly 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quantized fixed-point arithmetic is now considered a well-established solution to deploy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Neural Networks (CNNs) on limited-memory low-power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endnodes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Such a trend is challenging due to the lack of support for low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bitwidth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fixed-point instructions in the Instruction Set Architecture (ISA) of state-of-the-art embedded Microcontrollers (MCUs), which are mainly based on closed ISA such as ARM Thumb2 and associated Helium extensions. Emerging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opensource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ISAs such as RISC-V provide a flexible way to address this challenge. This work introduces lightweight extensions to the RISC-V ISA to boost the efficiency of heavily Quantized Neural Network (QNN) inference on microcontroller-class cores. By extending the ISA with nibble (4-bit) and crumb (2-bit) SIMD instructions, we are able to show near-linear speedup with respect to higher precision integer computation on the key kernels for QNN computation.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304800"/>
            <a:ext cx="77144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    Also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we propose a custom execution paradigm for SIMD sum-of-dot-product operations, which consists of fusing a dot product with a load operation, with an up to 1.64 × peak MAC/cycle improvement compared to a standard execution scenario. To further push the efficiency, we integrate the RISC-V extended core in a parallel cluster of 8 processors, with near-linear improvement with respect to a single core architecture. To evaluate the proposed extensions, we fully implement the cluster of processors in GF22FDX technology. QNN convolution kernels on a parallel cluster implementing the proposed extension run 6 × and 8 × faster when considering 4- and 2-bit data operands, respectively, compared to a baseline processing cluster only supporting 8-bit SIMD instructions. With a peak of 2.22 TOPs/s/W, the proposed solution achieves efficiency levels comparable with dedicated DNN inference accelerators, and up to three orders of magnitude better than state-of-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theart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ARM Cortex-M based microcontroller systems such as the low-end STM32L4 MCU and the high-end STM32H7 MCU.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334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cloud-edge continuum computing paradigm relies on the possibility of local processing in the edge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whenever it is convenient for reasons of energy efficiency, reliability, or data security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Vector-oriented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hardware acceleration has gained renewed interest to support artificial intelligence (AI) applications like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 or classification algorithms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implemented such exploration addressing the execution of the VGG-16 deep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neural network inference, widely known for its image recognition performance as well as for its high computing power and storage demand.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VGG-16 execution is composed of consecutive layers having different computational characteristics.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28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work, we tackle this problem by proposing a set of lightweight domain-specific extensions to the RISC-V ISA, namely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XpulpNN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targeting specifically the computing requirements of low-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bitwidth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QNNs, with the support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subbyte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SIMD operations (8-, 4-, 2-bits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reduces the memory traffic, allows a higher grade of flexibility for data reuse (we are not limited by the compiler scheduler on the time we can keep an operand into the GP-RF), and solves the problem of using two different registers to encode the same address.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drawback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nnsdotp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that the encoding of the new instruction is more complex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Anytime the C&amp;U instruction is issued in the EX-stage,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Dotp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-Unit fetches its first operand (the weight element in the case of the PULP-NN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MatMul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from the NN-RF.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present a comprehensive investigation of the performance and power efficiency achievable by configurable vector acceleration subsystems, obtaining evidence of both the high potential of the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microarchitecture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the advantage of hardware customization in total transparency to the software program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coprocessor architecture proposed in this work is general purpose in nature, being based on vector operations, and can be tailored to support a given computation kernel in the most efficient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way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As opposed to this view, the proposed hardware architecture study is independent of technology assumptions, such as the supply voltage, and addresses any physical implementation, particularly soft-cores on commercial FPGA devices, in the view of exploiting application-driven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configurability.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integrate the extended core in an eight cores parallel ultra-low-power (PULP) computing cluster, showing that we improve the performance of QNN kernels almost linearly with respect to the single-core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execution.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Dedicated accelerators are top-in-class for what concerns performance and energy efficiency on the QNN workloads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high performance and energy efficiency achieved by these accelerators are counterbalanced by their poor flexibility, which makes the end-to-end deployment of real-sized DNNs harder.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Thus the reduction of numerical precision for CNN models plays a key role in achieving good performance and energy efficiency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few extra instructions do not affect the performance since they lay outside the critical loop.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8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101850"/>
                <a:gridCol w="3143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TITTLE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AUTHOR</a:t>
                      </a:r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DESCRIPTION</a:t>
                      </a:r>
                      <a:endParaRPr lang="en-I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Structural health monitoring framework based on internet of things: A survey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C. A. Tokognon, B. Gao, G. Y. Tian, and Y. Yan,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Internet of Things (IoT) has recently received a great attention due to its potential and capacity to be integrated into any complex system.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5g internet of things: A survey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S. Li, L. Da Xu, and S. Zhao,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5G networks are expected to massive expand today’s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that can boost cellular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operationgs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,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security, and network challenges and driving the Internet future to the edge.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619250"/>
                <a:gridCol w="3524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64-mw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dnn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-based visual navigation engine for autonomous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nano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-drones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D. Palossi, A. Loquercio, F. Conti, E. Flamand, D. Scaramuzza, and L. Benini,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To achieve this goal we developed a complete methodology for parallel execution of complex DNNs directly on board resource-constrained milliwatt-scale nodes.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Edge computing: Vision and challenges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W. Shi, J. Cao, Q. Zhang, Y. Li, and L. Xu,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 Edge computing has the potential to address the concerns of response time requirement, battery life constraint, bandwidth cost saving, as well as data safety and privacy.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219200"/>
            <a:ext cx="6629400" cy="4953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81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    Strongly 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quantized fixed-point arithmetic is considered the key direction to enable the inference of CNNs on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lowpower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resource-constrained edge devices. However, the lack of hardware support for low-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bitwidth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arithmetic in the modern ISAs of MCU systems makes QNNs adoptions effective as a memory compression technique but not a solution to reduce time and energy required for computation. Besides,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nonnegligible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overhead occurs to manipulate low-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bitwidth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data. To overcome the limitations mentioned above, we have presented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XpulpNN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 set of low-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bitwidth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SIMD arithmetic extensions to the RISC-V ISA, which enables efficient computation of heavily QNN kernels at the extreme edge of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We have shown the benefits at the ISA levels of implementing QNN kernels with the new proposed instructions. Furthermore, we integrated the new extended RI5CY core in a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multicore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computing cluster, showing a near-linear speedup of the performance compared to the single-core execution.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Hassanalieragh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A. Page,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Soyata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G. Sharma,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Aktas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Mateos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Kantarci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Andreescu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“Health monitoring and management using internet-of-things (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) sensing with cloud-based processing: Opportunities and challenges,” in 2015 IEEE International Conference on Services Computing. IEEE, 2015, pp. 285–292.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C.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Tokognon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Gao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G. Y.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Tian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Y. Yan, “Structural health monitoring framework based on internet of things: A survey,” IEEE Internet of Things Journal, vol. 4, no. 3, pp. 619–635, 2017.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S. Li,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S. Zhao, “5g internet of things: A survey,” Journal of Industrial Information Integration, vol. 10, pp. 1–9,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Palossi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Loquercio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F. Conti, E.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Flamand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Scaramuzza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Benini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64-mw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dnn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-based visual navigation engine for autonomous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nano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-drones,” IEEE Internet of Things Journal, vol. 6, no. 5, pp. 8357– 8371, 2019.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W. Shi, J. Cao, Q. Zhang, Y. Li, and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“Edge computing: Vision and challenges,” IEEE internet of things journal, vol. 3, no. 5, pp. 637–646, 2016.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-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A. Reuther,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Michaleas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Jones, V.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Gadepally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Samsi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Kepner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“Survey and benchmarking of machine learning accelerators,”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arXiv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preprint arXiv:1908.11348, 2019.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D. C. Daly, L. C.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Fujino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K. C. Smith, “Through the looking glass2020 edition: Trends in solid-state circuits from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isscc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,” IEEE Solid-State Circuits Magazine, vol. 12, no. 1, pp. 8–24, 2020.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I.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Hubara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Courbariaux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Soudry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R. El-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Yaniv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Y.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Bengio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“Quantized neural networks: Training neural networks with low precision weights and activations,” The Journal of Machine Learning Research, vol. 18, no. 1, pp. 6869–6898, 2017.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D. Lin,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Talathi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Annapureddy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“Fixed point quantization of deep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networks,” in International conference on machine learning, 2016, pp. 2849–2858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[10] K. Wang, Z. Liu, Y. Lin, J. Lin, and S. Han, “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Haq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Hardware-aware automated quantization with mixed precision,” in Proceedings of the IEEE conference on computer vision and pattern recognition, 2019, pp. 8612–8620.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1273</TotalTime>
  <Words>1760</Words>
  <Application>Microsoft Office PowerPoint</Application>
  <PresentationFormat>On-screen Show (4:3)</PresentationFormat>
  <Paragraphs>69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XpulpNN Enabling Energy Efficient and Flexible Inference of Quantized Neural Networks on RISC-V based IoT End Nodes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565</cp:revision>
  <dcterms:created xsi:type="dcterms:W3CDTF">2006-08-16T00:00:00Z</dcterms:created>
  <dcterms:modified xsi:type="dcterms:W3CDTF">2021-07-05T07:06:32Z</dcterms:modified>
</cp:coreProperties>
</file>