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7/5/2021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DORY Automatic End-to-End Deployment of Real-World DNNs on Low-Cost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MCUs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498080" cy="4343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    The 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deployment of Deep Neural Networks (DNNs) on end-nodes at the extreme edge of the Internet-of-Things is a critical enabler to support pervasive Deep Learning-enhanced applications. Low-Cost MCU-based end-nodes have limited on-chip memory and often replace caches with scratchpads, to reduce area overheads and increase energy efficiency – requiring explicit DMA-based memory transfers between different levels of the memory hierarchy. Mapping modern DNNs on these systems requires aggressive topology-dependent tiling and double-buffering. In this work, we propose DORY (Deployment Oriented to </a:t>
            </a:r>
            <a:r>
              <a:rPr lang="en-IN" sz="1900" dirty="0" err="1" smtClean="0">
                <a:latin typeface="Times New Roman" pitchFamily="18" charset="0"/>
                <a:cs typeface="Times New Roman" pitchFamily="18" charset="0"/>
              </a:rPr>
              <a:t>memoRY</a:t>
            </a:r>
            <a:r>
              <a:rPr lang="en-IN" sz="1900" dirty="0" smtClean="0">
                <a:latin typeface="Times New Roman" pitchFamily="18" charset="0"/>
                <a:cs typeface="Times New Roman" pitchFamily="18" charset="0"/>
              </a:rPr>
              <a:t>) – an automatic tool to deploy DNNs on low cost MCUs with typically less than 1MB of on-chip SRAM memory. DORY abstracts tiling as a Constraint Programming (CP) problem: it maximizes L1 memory utilization under the topological constraints imposed by each DNN layer. </a:t>
            </a:r>
            <a:endParaRPr lang="en-US" sz="19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0"/>
            <a:ext cx="77144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Then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it generates ANSI C code to orchestrate off- and on-chip transfers and computation phases. Furthermore, to maximize speed, DORY augments the CP formulation with heuristics promoting performance-effective tile sizes. As a case study for DORY, we target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GreenWaves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Technologies GAP8, one of the most advanced parallel ultra-low power MCU-class devices on the market. On this device, DORY achieves up to 2.5× better MAC/cycle than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GreenWaves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proprietary software solution and 18.1× better than the state-of-the-art result on an STM32-H743 MCU on single layers. Using our tool, GAP-8 can perform end-to-end inference of a 1.0-MobileNet-128 network consuming just 63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pJ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/MAC on average @ 4.3 fps – 15.4× better than an STM32-H743. We release all our developments – the DORY framework, the optimized backend kernels, and the related heuristics – as open-source software.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Artificial intelligence-powered pocket-sized air robots have the potential to revolutionize the Internet-of-Things ecosystem, acting as autonomous, unobtrusive, and ubiquitous smart sensors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-sized UAVs, with a sub-ten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centimeters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form-factor and a few tens of grams in weight, have the potential to enable exciting use cases, out of reach for bulkier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aircraft.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present our dataset augmentation methodology, which maximizes the model’s generalization capability with synthetic pitch, photometric, optical, and geometric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enhancements.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Moving into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-scale UAVs, we focus on those which employ novel deep learning-based algorithms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also investigate the impact of memory dimensions on the network execution time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GAP-8 ’cluster’ is composed by eight 4-stage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inorder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single-issue pipeline RI5CY [38] cores, implementing the RISC-V RV32IMCXpulpV2 Instruction Set Architecture (ISA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New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tools such as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TFLite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Micro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Larq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Computing Engine (LCE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offer a model-agnostic deployment framework and overcome these problems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Solver relies on a 2-step engine, which solves the L3-L2 tiling constrained problem first, and the L2-L1 one afterwards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Therefore, the load of the internal tiles and the asynchronous I/O DMA load of the following layer’s weights are often impacting performance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762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work demonstrates that deep learning models for robotic perception, trained and deployed with the proposed methodology, can afford extreme complexity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reduction.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model-based reinforcement learning (RL) policy is proposed to control a pocket-size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quadcopter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Parallel ultra-low power (PULP) processing is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recently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paradigm that is getting industrial and academic traction to respond to this heightened need of performance and energy efficiency for low-power edge devices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neural network is inspired by the original Proximity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network,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where the same task was addressed with different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ResNetbased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topology and robotic platform.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particular, the scarce availability of memory constitutes a real Deep Learning Memory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Wall: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fundamental limitation to the maximum performance of an embedded DNN compute system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to “unlock” such a system’s theoretical performance often requires carefully managed data movement by means of cache locking or explicit DMA transfers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evaluate the performance and energy efficiency of the deployed networks produced by DORY on GWT GAP-8, considering both single layers and end-to-end networks.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GWT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AutoTiler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directly tackles the data-movement and tile sizing challenge to optimize memory access, reaching state-of-the-art performance on the execution of many networks.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797050"/>
                <a:gridCol w="3448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Machine learning for internet of things data analysis: a survey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M. S.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Mahdavinejad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M.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Rezvan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M.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Barekatain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P.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Adibi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P.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Barnaghi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and A. P.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Sheth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 The key contribution of this study is presentation of a taxonomy of machine learning algorithms explaining how different techniques are applied to the data in order to extract higher level information.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UAV-based IoT platform: A crowd surveillance use case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N. H. Motlagh, M. Bagaa, and T. Taleb,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A high-level view of a UAV-based integrative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platform for the delivery of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services from large height, along with the overall system orchestrator, is presented in this article.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An overview of Internet of Things (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) and data analytics in agriculture: Benefits and challenges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O. Elijah, T. A. Rahman, I. Orikumhi, C. Y. Leow, and M. N. Hindia,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present the IoT ecosystem and how the combination of IoT and DA is enabling smart agriculture.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64mW DNN-based Visual Navigation Engine for Autonomous Nano-Drones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D. Palossi, A. Loquercio, F. Conti, E. Flamand, D. Scaramuzza, and L. Benini,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To achieve this goal we developed a complete methodology for parallel execution of complex DNNs directly on board resource-constrained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milliwatt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-scale nodes.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2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371600"/>
            <a:ext cx="7162800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524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work, we introduced a novel framework for DNN deployment, DORY, which unburdens the programmer from the manual optimizations of neural networks on end-nodes. As a case study, we targeted a DNN-oriented MCU, GWT GAP-8, showing that it achieves 12.6× higher energy efficiency and 7.1× higher performance compared to the industry-standard STM32H743, and up to 26.6% end-to-end inference improvement compared to the proprietary tool from GWT. Our developments are released as open-source at https://github.com/pulp-platform/dory. Future work will focus on adding support for stronger quantization, hardware-accelerated primitives, and emerging memory technologies to support more high-accuracy networks directly on sub 10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mW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extreme edge platforms.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2286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M.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Mahdavinejad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Rezvan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Barekatain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Adibi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Barnaghi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A.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Sheth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“Machine learning for internet of things data analysis: a survey,” Digital Communications and Networks, vol. 4, no. 3, pp. 161 – 175,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N.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Motlagh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Bagaa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Taleb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“UAV-based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platform: A crowd surveillance use case,” IEEE Communications Magazine, vol. 55, no. 2, pp. 128–134, 2017.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Zanghieri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Benatti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Burrello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V.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Kartsch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F. Conti, and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Benini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“Robust Real-Time Embedded EMG Recognition Framework Using Temporal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Networks on a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Multicore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Processor,” IEEE Transactions on Biomedical Circuits and Systems, 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O. Elijah, T.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Rahman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I.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Orikumhi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C. Y.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Leow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M. N.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Hindia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“An overview of Internet of Things (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) and data analytics in agriculture: Benefits and challenges,” IEEE Internet of Things Journal, vol. 5, no. 5, pp. 3758–3773,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Palossi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Loquercio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F. Conti, E.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Flamand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Scaramuzza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Benini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64mW DNN-based Visual Navigation Engine for Autonomous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-Drones,” IEEE Internet of Things Journal, 2019.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[6] F. Conti, R. Schilling, P. D.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Schiavone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Pullini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D. Rossi, F. K.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Gurkaynak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Muehlberghuber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Gautschi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I.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Loi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Haugou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¨ et al., “An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Endpoint System-on-Chip for Secure and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EnergyEfficient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Near-Sensor Analytics,” IEEE Transactions on Circuits and Systems I: Regular Papers, vol. 64, no. 9, pp. 2481–2494, 2017.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7] F. Conti, M.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Rusci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L.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Benini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“The Memory Challenge in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UltraLow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Power Deep Learning,” in NANO-CHIPS 2030. Springer, 2020, pp. 323–349.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8] H.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Gao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W. Tao, D.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Wen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T.-W. Chen, K.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Osa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M. Kato, “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Ifqnet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: Integrated fixed-point quantization networks for embedded vision,” in Proceedings of the IEEE Conference on Computer Vision and Pattern Recognition Workshops, 2018, pp. 607–615.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9] Y. Chen, J.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Emer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V.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Sze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Eyeriss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: A Spatial Architecture for Energy-Efficient Dataflow for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Neural Networks,” in 2016 ACM/IEEE 43rd Annual International Symposium on Computer Architecture (ISCA), 2016, pp. 367–379.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10] F. Conti and L.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Benini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“A Ultra-Low-Energy Convolution Engine for Fast Brain-Inspired Vision in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Multicore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Clusters,” in 2015 Design, Automation Test in Europe Conference Exhibition (DATE), 2015, pp. 683–688.</a:t>
            </a:r>
            <a:endParaRPr lang="en-IN" sz="1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1277</TotalTime>
  <Words>1667</Words>
  <Application>Microsoft Office PowerPoint</Application>
  <PresentationFormat>On-screen Show (4:3)</PresentationFormat>
  <Paragraphs>70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DORY Automatic End-to-End Deployment of Real-World DNNs on Low-Cost IoT MCUs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565</cp:revision>
  <dcterms:created xsi:type="dcterms:W3CDTF">2006-08-16T00:00:00Z</dcterms:created>
  <dcterms:modified xsi:type="dcterms:W3CDTF">2021-07-05T11:01:29Z</dcterms:modified>
</cp:coreProperties>
</file>