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6" r:id="rId4"/>
    <p:sldId id="297" r:id="rId5"/>
    <p:sldId id="260" r:id="rId6"/>
    <p:sldId id="262" r:id="rId7"/>
    <p:sldId id="263" r:id="rId8"/>
    <p:sldId id="294" r:id="rId9"/>
    <p:sldId id="298" r:id="rId10"/>
    <p:sldId id="300" r:id="rId11"/>
    <p:sldId id="301" r:id="rId12"/>
    <p:sldId id="302" r:id="rId13"/>
    <p:sldId id="304" r:id="rId14"/>
    <p:sldId id="305" r:id="rId15"/>
    <p:sldId id="296" r:id="rId16"/>
    <p:sldId id="29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7360" y="2819400"/>
            <a:ext cx="7406640" cy="1472184"/>
          </a:xfrm>
        </p:spPr>
        <p:txBody>
          <a:bodyPr>
            <a:normAutofit/>
          </a:bodyPr>
          <a:lstStyle/>
          <a:p>
            <a:r>
              <a:rPr lang="en-US" b="1" dirty="0" smtClean="0"/>
              <a:t>Medical Data </a:t>
            </a:r>
            <a:r>
              <a:rPr lang="en-US" b="1" smtClean="0"/>
              <a:t>Security using </a:t>
            </a:r>
            <a:r>
              <a:rPr lang="en-US" b="1" dirty="0" smtClean="0"/>
              <a:t>Block Chain Technology 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Abstract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The health care services industry is always showing signs of change and supporting new advancements and advances. </a:t>
            </a:r>
          </a:p>
          <a:p>
            <a:endParaRPr lang="en-US" dirty="0" smtClean="0"/>
          </a:p>
          <a:p>
            <a:r>
              <a:rPr lang="en-US" dirty="0" smtClean="0"/>
              <a:t>One of the predominant requirements in today's health care systems is to protect the patient's medical report against potential attackers.</a:t>
            </a:r>
          </a:p>
          <a:p>
            <a:endParaRPr lang="en-US" dirty="0" smtClean="0"/>
          </a:p>
          <a:p>
            <a:r>
              <a:rPr lang="en-US" dirty="0" smtClean="0"/>
              <a:t> Hence, it is basic to have secure information that can just approve people can get to the patient's medical report. So, We have proposed Block chain technology as a disbursed approach to grant security in accessing the medical report of a patient.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533400"/>
            <a:ext cx="7498080" cy="5715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It's composed of three 1. Authentication, 2. Encryption and 3. Data Retrieval using Block Chain technology. </a:t>
            </a:r>
          </a:p>
          <a:p>
            <a:endParaRPr lang="en-US" dirty="0" smtClean="0"/>
          </a:p>
          <a:p>
            <a:r>
              <a:rPr lang="en-US" dirty="0" smtClean="0"/>
              <a:t>For authentication - Quantum Cryptography, for Encryption - AES and for Data Retrieval - SHA algorithms are used to resist the frequent attacks. </a:t>
            </a:r>
          </a:p>
          <a:p>
            <a:endParaRPr lang="en-US" dirty="0" smtClean="0"/>
          </a:p>
          <a:p>
            <a:r>
              <a:rPr lang="en-US" dirty="0" smtClean="0"/>
              <a:t>This proposed framework may likewise ensure the protection of the patients and moreover keeps up the security and trustworthiness of the health care system.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Protect Medical data’s from unauthorized user or hackers using Block Chain Crypto System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existing systems are poor in processing large volumes of multi-structured healthcare data with less security using AES </a:t>
            </a:r>
            <a:r>
              <a:rPr lang="en-US" dirty="0" err="1" smtClean="0"/>
              <a:t>Algorithum</a:t>
            </a:r>
            <a:r>
              <a:rPr lang="en-US" dirty="0" smtClean="0"/>
              <a:t> and not providing accurate health recommendation data.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Problem transformation method </a:t>
            </a:r>
            <a:r>
              <a:rPr lang="en-US" dirty="0" err="1" smtClean="0"/>
              <a:t>ﬁrst</a:t>
            </a:r>
            <a:r>
              <a:rPr lang="en-US" dirty="0" smtClean="0"/>
              <a:t> transforms one </a:t>
            </a:r>
            <a:r>
              <a:rPr lang="en-US" dirty="0" err="1" smtClean="0"/>
              <a:t>multilabel</a:t>
            </a:r>
            <a:r>
              <a:rPr lang="en-US" dirty="0" smtClean="0"/>
              <a:t> dataset into multiple single-label datasets, and then exploits existing single-label learning algorithm to process each single-label dataset.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The main aim of this research is to provide secure management in accessing the medical records using block chain technology by unique identification of the data security.</a:t>
            </a:r>
          </a:p>
          <a:p>
            <a:endParaRPr lang="en-US" dirty="0" smtClean="0"/>
          </a:p>
          <a:p>
            <a:r>
              <a:rPr lang="en-US" dirty="0" smtClean="0"/>
              <a:t>Using Block Chain Crypto System Algorithm the laboratory test data and basic information of patients are Encrypted.</a:t>
            </a:r>
          </a:p>
          <a:p>
            <a:endParaRPr lang="en-US" dirty="0" smtClean="0"/>
          </a:p>
          <a:p>
            <a:r>
              <a:rPr lang="en-US" dirty="0" smtClean="0"/>
              <a:t>The clinical dataset is an information system that offers  knowledge and personalized information to users in enhancing health and healthcare outcomes 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Using Crypto System the data of each patient are secured with crypto currency encryption process.</a:t>
            </a:r>
          </a:p>
          <a:p>
            <a:endParaRPr lang="en-US" dirty="0" smtClean="0"/>
          </a:p>
          <a:p>
            <a:r>
              <a:rPr lang="en-US" dirty="0" smtClean="0"/>
              <a:t>A novel framework is proposed for retrieving the most relevant information of patients from multiple data sources,.</a:t>
            </a:r>
          </a:p>
          <a:p>
            <a:endParaRPr lang="en-US" dirty="0" smtClean="0"/>
          </a:p>
          <a:p>
            <a:r>
              <a:rPr lang="en-US" dirty="0" smtClean="0"/>
              <a:t>such as laboratory test data, basic  information of patients, symptoms of patients and electrocardiogram data, and for combining them to generate integrated features.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1026" name="Picture 2" descr="C:\Users\Mohan\Desktop\Blockchain Medical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447800"/>
            <a:ext cx="7867650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Literature Review</a:t>
            </a:r>
            <a:br>
              <a:rPr lang="en-US" dirty="0" smtClean="0"/>
            </a:br>
            <a:r>
              <a:rPr lang="en-US" dirty="0" smtClean="0"/>
              <a:t>Paper -I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295400"/>
            <a:ext cx="7498080" cy="53340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2400" b="1" dirty="0" smtClean="0"/>
              <a:t>1.Blockchain: A panacea for healthcare cloud-based data security and privacy</a:t>
            </a:r>
          </a:p>
          <a:p>
            <a:pPr>
              <a:buNone/>
            </a:pPr>
            <a:endParaRPr lang="en-US" sz="2800" b="1" dirty="0" smtClean="0"/>
          </a:p>
          <a:p>
            <a:pPr>
              <a:buNone/>
            </a:pPr>
            <a:r>
              <a:rPr lang="en-US" sz="2800" b="1" dirty="0" smtClean="0"/>
              <a:t>Technology Used:</a:t>
            </a:r>
          </a:p>
          <a:p>
            <a:r>
              <a:rPr lang="en-US" sz="2800" dirty="0" smtClean="0"/>
              <a:t>Public key encryption and DUKPT is used.</a:t>
            </a:r>
          </a:p>
          <a:p>
            <a:endParaRPr lang="en-US" sz="2800" dirty="0" smtClean="0"/>
          </a:p>
          <a:p>
            <a:pPr>
              <a:buNone/>
            </a:pPr>
            <a:r>
              <a:rPr lang="en-US" sz="2800" b="1" dirty="0" smtClean="0"/>
              <a:t>Methodology:</a:t>
            </a:r>
          </a:p>
          <a:p>
            <a:r>
              <a:rPr lang="en-US" sz="2800" dirty="0" smtClean="0"/>
              <a:t>Health Information is considered the most sensitive information associated to an individual.</a:t>
            </a:r>
          </a:p>
          <a:p>
            <a:endParaRPr lang="en-US" sz="2800" dirty="0" smtClean="0"/>
          </a:p>
          <a:p>
            <a:pPr>
              <a:buNone/>
            </a:pPr>
            <a:r>
              <a:rPr lang="en-US" sz="2800" b="1" dirty="0" smtClean="0"/>
              <a:t>Limitations:</a:t>
            </a:r>
          </a:p>
          <a:p>
            <a:r>
              <a:rPr lang="en-US" sz="2800" dirty="0" smtClean="0"/>
              <a:t>Various authentication procedures that uniquely recognize users and restrict access to the resources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Paper-II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smtClean="0"/>
              <a:t>2. Authentication and Access Control in e-Health Systems in the Cloud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Technology Used:</a:t>
            </a:r>
          </a:p>
          <a:p>
            <a:r>
              <a:rPr lang="en-US" dirty="0" smtClean="0"/>
              <a:t>Public key encryption and DUKPT is used.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Methodology:</a:t>
            </a:r>
          </a:p>
          <a:p>
            <a:r>
              <a:rPr lang="en-US" dirty="0" smtClean="0"/>
              <a:t>Health Information is considered the most sensitive information associated to an individual.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Limitations:</a:t>
            </a:r>
          </a:p>
          <a:p>
            <a:r>
              <a:rPr lang="en-US" dirty="0" smtClean="0"/>
              <a:t>Various authentication procedures that uniquely recognize users and restrict access to the resources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066800"/>
          </a:xfrm>
        </p:spPr>
        <p:txBody>
          <a:bodyPr/>
          <a:lstStyle/>
          <a:p>
            <a:r>
              <a:rPr lang="en-US" dirty="0" smtClean="0"/>
              <a:t>Paper-III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4864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/>
              <a:t>3. Big data security and privacy in healthcare :  A review</a:t>
            </a:r>
          </a:p>
          <a:p>
            <a:endParaRPr lang="en-US" b="1" dirty="0" smtClean="0"/>
          </a:p>
          <a:p>
            <a:r>
              <a:rPr lang="en-US" b="1" dirty="0" smtClean="0"/>
              <a:t>Technology Used :</a:t>
            </a:r>
          </a:p>
          <a:p>
            <a:pPr>
              <a:buNone/>
            </a:pPr>
            <a:r>
              <a:rPr lang="en-US" dirty="0" smtClean="0"/>
              <a:t>    Big data</a:t>
            </a:r>
            <a:endParaRPr lang="en-US" b="1" dirty="0" smtClean="0"/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Methodology:</a:t>
            </a:r>
          </a:p>
          <a:p>
            <a:r>
              <a:rPr lang="en-US" dirty="0" smtClean="0"/>
              <a:t>state-of-the-art security and privacy issues in big data as applied to healthcare industry and discuss some available data privacy, data security, users’ accessing mechanisms and strategies.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Limitations:</a:t>
            </a:r>
          </a:p>
          <a:p>
            <a:r>
              <a:rPr lang="en-US" dirty="0" smtClean="0"/>
              <a:t>Need Large memory </a:t>
            </a:r>
            <a:r>
              <a:rPr lang="en-US" dirty="0" err="1" smtClean="0"/>
              <a:t>hardisk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066800"/>
          </a:xfrm>
        </p:spPr>
        <p:txBody>
          <a:bodyPr/>
          <a:lstStyle/>
          <a:p>
            <a:r>
              <a:rPr lang="en-US" dirty="0" smtClean="0"/>
              <a:t>Paper-IV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4864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4. Metrics for assessing block chain-based healthcare de-centralized apps</a:t>
            </a:r>
          </a:p>
          <a:p>
            <a:endParaRPr lang="en-US" b="1" dirty="0" smtClean="0"/>
          </a:p>
          <a:p>
            <a:r>
              <a:rPr lang="en-US" b="1" dirty="0" smtClean="0"/>
              <a:t>Technology Used :</a:t>
            </a:r>
          </a:p>
          <a:p>
            <a:pPr>
              <a:buNone/>
            </a:pPr>
            <a:r>
              <a:rPr lang="en-US" dirty="0" smtClean="0"/>
              <a:t>    pseudo-anonymous transactions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Methodology:</a:t>
            </a:r>
          </a:p>
          <a:p>
            <a:r>
              <a:rPr lang="en-US" dirty="0" smtClean="0"/>
              <a:t>Smart contracts are built atop a </a:t>
            </a:r>
            <a:r>
              <a:rPr lang="en-US" dirty="0" err="1" smtClean="0"/>
              <a:t>blockchain</a:t>
            </a:r>
            <a:r>
              <a:rPr lang="en-US" dirty="0" smtClean="0"/>
              <a:t> to support on-chain storage and enable Decentralized Apps (</a:t>
            </a:r>
            <a:r>
              <a:rPr lang="en-US" dirty="0" err="1" smtClean="0"/>
              <a:t>DApps</a:t>
            </a:r>
            <a:r>
              <a:rPr lang="en-US" dirty="0" smtClean="0"/>
              <a:t>) to interact with the </a:t>
            </a:r>
            <a:r>
              <a:rPr lang="en-US" dirty="0" err="1" smtClean="0"/>
              <a:t>blockchain</a:t>
            </a:r>
            <a:r>
              <a:rPr lang="en-US" dirty="0" smtClean="0"/>
              <a:t> </a:t>
            </a:r>
            <a:r>
              <a:rPr lang="en-US" dirty="0" err="1" smtClean="0"/>
              <a:t>programatically</a:t>
            </a:r>
            <a:r>
              <a:rPr lang="en-US" dirty="0" smtClean="0"/>
              <a:t>. 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Limitations:</a:t>
            </a:r>
          </a:p>
          <a:p>
            <a:r>
              <a:rPr lang="en-US" dirty="0" smtClean="0"/>
              <a:t>Programmable </a:t>
            </a:r>
            <a:r>
              <a:rPr lang="en-US" dirty="0" err="1" smtClean="0"/>
              <a:t>blockchains</a:t>
            </a:r>
            <a:r>
              <a:rPr lang="en-US" dirty="0" smtClean="0"/>
              <a:t> have generated interest in the healthcare domain as a potential solution to resolve key challenges, such as gapped communications, inefficient clinical report delivery, and fragmented health records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066800"/>
          </a:xfrm>
        </p:spPr>
        <p:txBody>
          <a:bodyPr/>
          <a:lstStyle/>
          <a:p>
            <a:r>
              <a:rPr lang="en-US" dirty="0" smtClean="0"/>
              <a:t>Paper-V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486400"/>
          </a:xfrm>
        </p:spPr>
        <p:txBody>
          <a:bodyPr>
            <a:normAutofit fontScale="70000" lnSpcReduction="20000"/>
          </a:bodyPr>
          <a:lstStyle/>
          <a:p>
            <a:pPr lvl="1">
              <a:buNone/>
            </a:pPr>
            <a:r>
              <a:rPr lang="en-US" b="1" dirty="0" smtClean="0"/>
              <a:t>5. Block chain technology in healthcare: The revolution starts here</a:t>
            </a:r>
          </a:p>
          <a:p>
            <a:endParaRPr lang="en-US" b="1" dirty="0" smtClean="0"/>
          </a:p>
          <a:p>
            <a:r>
              <a:rPr lang="en-US" b="1" dirty="0" smtClean="0"/>
              <a:t>Technology Used :</a:t>
            </a:r>
          </a:p>
          <a:p>
            <a:pPr>
              <a:buNone/>
            </a:pPr>
            <a:r>
              <a:rPr lang="en-US" dirty="0" smtClean="0"/>
              <a:t>	Block chain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b="1" dirty="0" smtClean="0"/>
              <a:t>Methodology:</a:t>
            </a:r>
          </a:p>
          <a:p>
            <a:r>
              <a:rPr lang="en-US" dirty="0" smtClean="0"/>
              <a:t>Block chain technology has shown its considerable adaptability in recent years as a variety of market sectors sought ways of incorporating its abilities into their operations</a:t>
            </a:r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Limitations:</a:t>
            </a:r>
          </a:p>
          <a:p>
            <a:r>
              <a:rPr lang="en-US" dirty="0" smtClean="0"/>
              <a:t>While so far most of the focus has been on the financial services industry, several projects in other service related areas such as healthcare show this is beginning to change.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Operating system : Windows XP/7.</a:t>
            </a:r>
          </a:p>
          <a:p>
            <a:r>
              <a:rPr lang="en-US" dirty="0" smtClean="0"/>
              <a:t>Coding Language : </a:t>
            </a:r>
            <a:r>
              <a:rPr lang="en-US" dirty="0" err="1" smtClean="0"/>
              <a:t>Asp.Net</a:t>
            </a:r>
            <a:endParaRPr lang="en-US" dirty="0" smtClean="0"/>
          </a:p>
          <a:p>
            <a:r>
              <a:rPr lang="en-US" dirty="0" smtClean="0"/>
              <a:t> IDE : </a:t>
            </a:r>
            <a:r>
              <a:rPr lang="en-US" dirty="0" err="1" smtClean="0"/>
              <a:t>.Net</a:t>
            </a:r>
            <a:r>
              <a:rPr lang="en-US" dirty="0" smtClean="0"/>
              <a:t> Framwork3.5</a:t>
            </a:r>
          </a:p>
          <a:p>
            <a:r>
              <a:rPr lang="en-US" dirty="0" smtClean="0"/>
              <a:t>Database : Mssql2008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System :         I3 Processer</a:t>
            </a:r>
          </a:p>
          <a:p>
            <a:r>
              <a:rPr lang="en-US" dirty="0" smtClean="0"/>
              <a:t>Hard Disk :         500 GB.</a:t>
            </a:r>
          </a:p>
          <a:p>
            <a:r>
              <a:rPr lang="en-US" dirty="0" smtClean="0"/>
              <a:t>Monitor : 15 VGA </a:t>
            </a:r>
            <a:r>
              <a:rPr lang="en-US" dirty="0" err="1" smtClean="0"/>
              <a:t>Colour</a:t>
            </a:r>
            <a:r>
              <a:rPr lang="en-US" dirty="0" smtClean="0"/>
              <a:t>.</a:t>
            </a:r>
          </a:p>
          <a:p>
            <a:r>
              <a:rPr lang="en-US" dirty="0" smtClean="0"/>
              <a:t>Mouse :</a:t>
            </a:r>
          </a:p>
          <a:p>
            <a:r>
              <a:rPr lang="en-US" dirty="0" smtClean="0"/>
              <a:t>Ram : 2 </a:t>
            </a:r>
            <a:r>
              <a:rPr lang="en-US" dirty="0" err="1" smtClean="0"/>
              <a:t>Gb</a:t>
            </a: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294</TotalTime>
  <Words>646</Words>
  <Application>Microsoft Office PowerPoint</Application>
  <PresentationFormat>On-screen Show (4:3)</PresentationFormat>
  <Paragraphs>103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Solstice</vt:lpstr>
      <vt:lpstr>Medical Data Security using Block Chain Technology </vt:lpstr>
      <vt:lpstr>Abstract</vt:lpstr>
      <vt:lpstr>Slide 3</vt:lpstr>
      <vt:lpstr>OBJECTIVE</vt:lpstr>
      <vt:lpstr>Existing System</vt:lpstr>
      <vt:lpstr>Disadvantage of Existing System</vt:lpstr>
      <vt:lpstr>PROPOSED SYSTEM :</vt:lpstr>
      <vt:lpstr>ADVANTAGE</vt:lpstr>
      <vt:lpstr>Architecture Diagram </vt:lpstr>
      <vt:lpstr>Literature Review Paper -I</vt:lpstr>
      <vt:lpstr>Paper-II</vt:lpstr>
      <vt:lpstr>Paper-III</vt:lpstr>
      <vt:lpstr>Paper-IV</vt:lpstr>
      <vt:lpstr>Paper-V</vt:lpstr>
      <vt:lpstr>SOFTWARE REQUIREMENTS:</vt:lpstr>
      <vt:lpstr>HARDWARE REQUIREMENTS: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143</cp:revision>
  <dcterms:created xsi:type="dcterms:W3CDTF">2006-08-16T00:00:00Z</dcterms:created>
  <dcterms:modified xsi:type="dcterms:W3CDTF">2020-02-11T11:19:06Z</dcterms:modified>
</cp:coreProperties>
</file>