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Joint Resource Dimensioning and Placement for Dependable Virtualized Services in Mobile Edge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Mobile </a:t>
            </a:r>
            <a:r>
              <a:rPr lang="en-IN" sz="2000" dirty="0" smtClean="0">
                <a:latin typeface="Times New Roman" pitchFamily="18" charset="0"/>
                <a:cs typeface="Times New Roman" pitchFamily="18" charset="0"/>
              </a:rPr>
              <a:t>edge computing (MEC) is an emerging architecture for accommodating latency sensitive virtualized services (VSs). Many of these VSs are expected to be safety critical, and will have some form of reliability requirements. In order to support provisioning reliability to such VSs in MEC in an efficient and confidentiality preserving manner, in this paper we consider the joint resource dimensioning and placement problem for VSs with diverse reliability requirements, with the objective of minimizing the energy consumption. We formulate the problem as an integer programming problem, and prove that it is NP-hard. We propose a two-step approximation algorithm with bounded approximation ratio based on </a:t>
            </a:r>
            <a:r>
              <a:rPr lang="en-IN" sz="2000" dirty="0" err="1" smtClean="0">
                <a:latin typeface="Times New Roman" pitchFamily="18" charset="0"/>
                <a:cs typeface="Times New Roman" pitchFamily="18" charset="0"/>
              </a:rPr>
              <a:t>Lagrangian</a:t>
            </a:r>
            <a:r>
              <a:rPr lang="en-IN" sz="2000" dirty="0" smtClean="0">
                <a:latin typeface="Times New Roman" pitchFamily="18" charset="0"/>
                <a:cs typeface="Times New Roman" pitchFamily="18" charset="0"/>
              </a:rPr>
              <a:t> relaxation. We benchmark our algorithm against two greedy algorithms in realistic scenarios. The results show that the proposed solution is computationally efficient, scalable and can provide up to 30% reduction in energy consumption compared to greedy algorithms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estimation of the workload and communication patterns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-Fog/Edge networks has only been explored a little due the high heterogeneity of co-existing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Contrarily </a:t>
            </a:r>
            <a:r>
              <a:rPr lang="en-IN" sz="2000" dirty="0" smtClean="0">
                <a:latin typeface="Times New Roman" pitchFamily="18" charset="0"/>
                <a:cs typeface="Times New Roman" pitchFamily="18" charset="0"/>
              </a:rPr>
              <a:t>to existing average traffic characteristics, building dynamic traffic profiles and prediction mechanisms will enable more accurate, adaptive, and successful data offloading and resource allocation mechanisms.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of the existing models for describing the performance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applications are empirical and usually focus on a specific performance </a:t>
            </a:r>
            <a:r>
              <a:rPr lang="en-IN" sz="2000" dirty="0" smtClean="0">
                <a:latin typeface="Times New Roman" pitchFamily="18" charset="0"/>
                <a:cs typeface="Times New Roman" pitchFamily="18" charset="0"/>
              </a:rPr>
              <a:t>metric.</a:t>
            </a:r>
          </a:p>
          <a:p>
            <a:pPr algn="just">
              <a:lnSpc>
                <a:spcPct val="150000"/>
              </a:lnSpc>
            </a:pPr>
            <a:r>
              <a:rPr lang="en-IN" sz="2000" dirty="0" smtClean="0">
                <a:latin typeface="Times New Roman" pitchFamily="18" charset="0"/>
                <a:cs typeface="Times New Roman" pitchFamily="18" charset="0"/>
              </a:rPr>
              <a:t>In DRUID-NET, we will rely on existing estimation methods, such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estimate </a:t>
            </a:r>
            <a:r>
              <a:rPr lang="en-IN" sz="2000" dirty="0" smtClean="0">
                <a:latin typeface="Times New Roman" pitchFamily="18" charset="0"/>
                <a:cs typeface="Times New Roman" pitchFamily="18" charset="0"/>
              </a:rPr>
              <a:t>the workload of hardware constrained devices.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major challenge in MEC is to decide which services each edge node should host in order to satisfy the user demand, which we refer to as the service placement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The challenge in our problem is that many standard techniques for approximation algorithms, such as those used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are either not applicable or can only provide a bad approximation ratio.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formulate the general service placement (GSP) problem as described above, and convert it to an equivalent problem that we call service placement with set constraints (SPSC) which is easier to approximate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we transform GSP to an equivalent SPSC problem, and propose approximation algorithms for SPSC.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One proposed solution is to simply prune the elements comprising the deep neural network for the EI service (e.g., remove the number of neurons/units or entire layers).</a:t>
            </a:r>
          </a:p>
          <a:p>
            <a:pPr algn="just">
              <a:lnSpc>
                <a:spcPct val="150000"/>
              </a:lnSpc>
            </a:pPr>
            <a:r>
              <a:rPr lang="en-IN" sz="2000" dirty="0" smtClean="0">
                <a:latin typeface="Times New Roman" pitchFamily="18" charset="0"/>
                <a:cs typeface="Times New Roman" pitchFamily="18" charset="0"/>
              </a:rPr>
              <a:t>Another proposed idea is to consider a EI model’s architecture being split across different tiers of the MEC architecture (e.g., one half is run on the edge and the other on the central cloud)</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compare our proposed algorithms (EGP and AGP) to the optimal solution. Due to the hardness of the PIES problem, we consider a validation case to demonstrate EGP performance relative to the optimal solution2 and AGP.</a:t>
            </a:r>
          </a:p>
          <a:p>
            <a:pPr algn="just">
              <a:lnSpc>
                <a:spcPct val="150000"/>
              </a:lnSpc>
            </a:pPr>
            <a:r>
              <a:rPr lang="en-IN" sz="2000" dirty="0" smtClean="0">
                <a:latin typeface="Times New Roman" pitchFamily="18" charset="0"/>
                <a:cs typeface="Times New Roman" pitchFamily="18" charset="0"/>
              </a:rPr>
              <a:t>We thoroughly evaluate the proposed algorithm for making placement and scheduling decisions in both synthetic and </a:t>
            </a:r>
            <a:r>
              <a:rPr lang="en-IN" sz="2000" dirty="0" err="1" smtClean="0">
                <a:latin typeface="Times New Roman" pitchFamily="18" charset="0"/>
                <a:cs typeface="Times New Roman" pitchFamily="18" charset="0"/>
              </a:rPr>
              <a:t>realworld</a:t>
            </a:r>
            <a:r>
              <a:rPr lang="en-IN" sz="2000" dirty="0" smtClean="0">
                <a:latin typeface="Times New Roman" pitchFamily="18" charset="0"/>
                <a:cs typeface="Times New Roman" pitchFamily="18" charset="0"/>
              </a:rPr>
              <a:t> scenarios against the optimal solution and some baselines.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Due to these challenges, existing work on service placement often has limitations in terms of practicality and </a:t>
            </a:r>
            <a:r>
              <a:rPr lang="en-IN" sz="2000" dirty="0" smtClean="0">
                <a:latin typeface="Times New Roman" pitchFamily="18" charset="0"/>
                <a:cs typeface="Times New Roman" pitchFamily="18" charset="0"/>
              </a:rPr>
              <a:t>performance guarantee.</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now present the overall algorithm for SPSC, which has better empirical performance than SA1 and SA2 </a:t>
            </a:r>
            <a:r>
              <a:rPr lang="en-IN" sz="2000" dirty="0" smtClean="0">
                <a:latin typeface="Times New Roman" pitchFamily="18" charset="0"/>
                <a:cs typeface="Times New Roman" pitchFamily="18" charset="0"/>
              </a:rPr>
              <a:t>alone.</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performance of the proposed final algorithm, RSA (Algorithm 7), via </a:t>
            </a:r>
            <a:r>
              <a:rPr lang="en-IN" sz="2000" dirty="0" smtClean="0">
                <a:latin typeface="Times New Roman" pitchFamily="18" charset="0"/>
                <a:cs typeface="Times New Roman" pitchFamily="18" charset="0"/>
              </a:rPr>
              <a:t>simulations.</a:t>
            </a:r>
          </a:p>
          <a:p>
            <a:pPr algn="just">
              <a:lnSpc>
                <a:spcPct val="150000"/>
              </a:lnSpc>
            </a:pPr>
            <a:r>
              <a:rPr lang="en-IN" sz="2000" dirty="0" smtClean="0">
                <a:latin typeface="Times New Roman" pitchFamily="18" charset="0"/>
                <a:cs typeface="Times New Roman" pitchFamily="18" charset="0"/>
              </a:rPr>
              <a:t>Due to the heterogeneity of edge node characteristics and user locations, the performance of MEC varies depending on where the service is hosted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 fundamental difference between data files and service programs is that data files can be partitioned in arbitrary ways without affecting the cache </a:t>
            </a:r>
            <a:r>
              <a:rPr lang="en-IN" sz="2000" dirty="0" smtClean="0">
                <a:latin typeface="Times New Roman" pitchFamily="18" charset="0"/>
                <a:cs typeface="Times New Roman" pitchFamily="18" charset="0"/>
              </a:rPr>
              <a:t>efficiency.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Mobile edge computing: A survey on architecture and computation offloading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Mach and Z. Becvar,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Technological evolution of mobile user equipment (TIEs), such as smartphones or laptops, goes hand-in-hand with evolution of new mobile applications.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mobile edge computing: The communication perspective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Mao, C. You, J. Zhang, K. Huang, and K. B. Letaief,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MEC promises dramatic reduction in latency and mobile energy consumption, tackling the key challenges for materializing 5G vision.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143000" y="0"/>
          <a:ext cx="7715250" cy="6668770"/>
        </p:xfrm>
        <a:graphic>
          <a:graphicData uri="http://schemas.openxmlformats.org/drawingml/2006/table">
            <a:tbl>
              <a:tblPr firstRow="1" bandRow="1">
                <a:tableStyleId>{5C22544A-7EE6-4342-B048-85BDC9FD1C3A}</a:tableStyleId>
              </a:tblPr>
              <a:tblGrid>
                <a:gridCol w="2571750"/>
                <a:gridCol w="1771650"/>
                <a:gridCol w="3371850"/>
              </a:tblGrid>
              <a:tr h="323657">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50534">
                <a:tc>
                  <a:txBody>
                    <a:bodyPr/>
                    <a:lstStyle/>
                    <a:p>
                      <a:pPr algn="just">
                        <a:lnSpc>
                          <a:spcPct val="150000"/>
                        </a:lnSpc>
                        <a:spcAft>
                          <a:spcPts val="500"/>
                        </a:spcAft>
                        <a:tabLst>
                          <a:tab pos="457200" algn="l"/>
                        </a:tabLst>
                      </a:pPr>
                      <a:r>
                        <a:rPr lang="en-US" sz="2000" dirty="0">
                          <a:latin typeface="Times New Roman"/>
                          <a:ea typeface="Calibri"/>
                          <a:cs typeface="Latha"/>
                        </a:rPr>
                        <a:t>An empirical study of latency in an emerging class of edge computing applications for wearable cognitive assistance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Chen, W. Hu, J. Wang, S. Zhao, B. Amos, G. Wu, K. Ha, K. Elgazzar, P. Pillai, R. Klatzky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emerging class of interactive wearable cognitive assistance applications is poised to become one of the key demonstrators of edge computing infrastructure.</a:t>
                      </a:r>
                      <a:endParaRPr lang="en-IN" sz="2000" dirty="0">
                        <a:latin typeface="Calibri"/>
                        <a:ea typeface="Calibri"/>
                        <a:cs typeface="Latha"/>
                      </a:endParaRPr>
                    </a:p>
                  </a:txBody>
                  <a:tcPr marL="68580" marR="68580" marT="0" marB="0"/>
                </a:tc>
              </a:tr>
              <a:tr h="2793208">
                <a:tc>
                  <a:txBody>
                    <a:bodyPr/>
                    <a:lstStyle/>
                    <a:p>
                      <a:pPr algn="just">
                        <a:lnSpc>
                          <a:spcPct val="150000"/>
                        </a:lnSpc>
                        <a:spcAft>
                          <a:spcPts val="500"/>
                        </a:spcAft>
                        <a:tabLst>
                          <a:tab pos="457200" algn="l"/>
                        </a:tabLst>
                      </a:pPr>
                      <a:r>
                        <a:rPr lang="en-US" sz="2000">
                          <a:latin typeface="Times New Roman"/>
                          <a:ea typeface="Calibri"/>
                          <a:cs typeface="Latha"/>
                        </a:rPr>
                        <a:t>A hierarchical edge cloud architecture for mobile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Tong, Y. Li, and W. Gao,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performance of mobile computing would be significantly improved by leveraging cloud computing and migrating mobile workloads for remote execution at the cloud.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png"/>
          <p:cNvPicPr>
            <a:picLocks noGrp="1" noChangeAspect="1" noChangeArrowheads="1"/>
          </p:cNvPicPr>
          <p:nvPr>
            <p:ph idx="1"/>
          </p:nvPr>
        </p:nvPicPr>
        <p:blipFill>
          <a:blip r:embed="rId2"/>
          <a:srcRect/>
          <a:stretch>
            <a:fillRect/>
          </a:stretch>
        </p:blipFill>
        <p:spPr bwMode="auto">
          <a:xfrm>
            <a:off x="1600200" y="1371600"/>
            <a:ext cx="6705600" cy="5105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have proposed an approximation algorithm for solving the service placement problem in MEC systems with heterogeneous service/node sizes and rewards. The algorithm has a constant approximation ratio, and has been shown to perform very close to optimum and better than baseline approaches in simulations. The algorithm includes a novel construction of slots on nodes. The design of the algorithm and the proof of the approximation guarantee is based on a highly non-trivial application of the method of conditional expectations.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P. Mach and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Communications Surveys Tutorials, vol. 19, no. 3, pp. 1628–1656,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Communications Surveys Tutorials, vol. 19, no. 4, pp. 2322–2358,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Z. Chen, W.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J. Wang, S. Zhao, B. Amos, G. Wu, K. Ha, K. </a:t>
            </a:r>
            <a:r>
              <a:rPr lang="en-IN" sz="1600" dirty="0" err="1" smtClean="0">
                <a:latin typeface="Times New Roman" pitchFamily="18" charset="0"/>
                <a:cs typeface="Times New Roman" pitchFamily="18" charset="0"/>
              </a:rPr>
              <a:t>Elgazzar</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Pillai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Klatzky</a:t>
            </a:r>
            <a:r>
              <a:rPr lang="en-IN" sz="1600" dirty="0" smtClean="0">
                <a:latin typeface="Times New Roman" pitchFamily="18" charset="0"/>
                <a:cs typeface="Times New Roman" pitchFamily="18" charset="0"/>
              </a:rPr>
              <a:t> et al., “An empirical study of latency in an emerging class of edge computing applications for wearable cognitive assistance,” in Proceedings of the Second ACM/IEEE Symposium on Edge Computing. ACM, 2017, p. 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Tong, Y. Li, and W.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“A hierarchical edge cloud architecture for mobile computing,” in IEEE INFOCOM, April 2016, pp. 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Ceselli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Premoli</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Secci</a:t>
            </a:r>
            <a:r>
              <a:rPr lang="en-IN" sz="1600" dirty="0" smtClean="0">
                <a:latin typeface="Times New Roman" pitchFamily="18" charset="0"/>
                <a:cs typeface="Times New Roman" pitchFamily="18" charset="0"/>
              </a:rPr>
              <a:t>, “Mobile edge cloud network design optimization,” IEEE/ACM Transactions on Networking, vol. 25, no. 3, pp. 1818–1831, June 2017.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Z.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W. Liang, W.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Guo</a:t>
            </a:r>
            <a:r>
              <a:rPr lang="en-IN" sz="1800" dirty="0" smtClean="0">
                <a:latin typeface="Times New Roman" pitchFamily="18" charset="0"/>
                <a:cs typeface="Times New Roman" pitchFamily="18" charset="0"/>
              </a:rPr>
              <a:t>, “Efficient algorithms for capacitated cloudlet placements,” IEEE Transactions on Parallel and Distributed Systems, vol. 27, no. 10, pp. 2866–2880, Oct.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J. Cao, and W. Liang, “Optimal cloudlet placement and user to cloudlet allocation in wireless metropolitan area networks,” IEEE Transactions on Cloud Computing, vol. 5, no. 4, pp. 725–737, Oct.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X. Chen, L. Jiao, W. Li, and X. Fu, “Efficient multi-user computation offloading for mobile-edge cloud computing,” IEEE/ACM Trans.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vol. 24, no. 5, pp. 2795–2808, Oct.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 Tong and W. </a:t>
            </a:r>
            <a:r>
              <a:rPr lang="en-IN" sz="1800" dirty="0" err="1" smtClean="0">
                <a:latin typeface="Times New Roman" pitchFamily="18" charset="0"/>
                <a:cs typeface="Times New Roman" pitchFamily="18" charset="0"/>
              </a:rPr>
              <a:t>Gao</a:t>
            </a:r>
            <a:r>
              <a:rPr lang="en-IN" sz="1800" dirty="0" smtClean="0">
                <a:latin typeface="Times New Roman" pitchFamily="18" charset="0"/>
                <a:cs typeface="Times New Roman" pitchFamily="18" charset="0"/>
              </a:rPr>
              <a:t>, “Application-aware traffic scheduling for workload offloading in mobile clouds,” in IEEE INFOCOM, April 2016, pp. 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Y. Xiao and M. </a:t>
            </a:r>
            <a:r>
              <a:rPr lang="en-IN" sz="1800" dirty="0" err="1" smtClean="0">
                <a:latin typeface="Times New Roman" pitchFamily="18" charset="0"/>
                <a:cs typeface="Times New Roman" pitchFamily="18" charset="0"/>
              </a:rPr>
              <a:t>Krunz</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QoE</a:t>
            </a:r>
            <a:r>
              <a:rPr lang="en-IN" sz="1800" dirty="0" smtClean="0">
                <a:latin typeface="Times New Roman" pitchFamily="18" charset="0"/>
                <a:cs typeface="Times New Roman" pitchFamily="18" charset="0"/>
              </a:rPr>
              <a:t> and power efficiency </a:t>
            </a:r>
            <a:r>
              <a:rPr lang="en-IN" sz="1800" dirty="0" err="1" smtClean="0">
                <a:latin typeface="Times New Roman" pitchFamily="18" charset="0"/>
                <a:cs typeface="Times New Roman" pitchFamily="18" charset="0"/>
              </a:rPr>
              <a:t>tradeoff</a:t>
            </a:r>
            <a:r>
              <a:rPr lang="en-IN" sz="1800" dirty="0" smtClean="0">
                <a:latin typeface="Times New Roman" pitchFamily="18" charset="0"/>
                <a:cs typeface="Times New Roman" pitchFamily="18" charset="0"/>
              </a:rPr>
              <a:t> for fog computing networks with fog node cooperation,” in IEEE INFOCOM, May 2017, pp. 1–9.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1297</TotalTime>
  <Words>1463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Joint Resource Dimensioning and Placement for Dependable Virtualized Services in Mobile Edge Clouds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2021-06-26T09:10:45Z</dcterms:modified>
</cp:coreProperties>
</file>