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Fine Grained Security in Cloud with Cryptographic Access Control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Fine-grained </a:t>
            </a:r>
            <a:r>
              <a:rPr lang="en-IN" sz="2000" dirty="0" smtClean="0">
                <a:latin typeface="Times New Roman" pitchFamily="18" charset="0"/>
                <a:cs typeface="Times New Roman" pitchFamily="18" charset="0"/>
              </a:rPr>
              <a:t>access control schemes are commonly used in cloud computing. In this type of schemes, each data item is given its own access control policy. The entity that wants to access the data item needs to provide its credentials to a policy enforcer. In a cloud environment, normally, the policy enforcer is not the owner of the data. The access control policies and the credentials might reveal some information that the policy enforcer is not entitled to know. This paper proposed a </a:t>
            </a:r>
            <a:r>
              <a:rPr lang="en-IN" sz="2000" dirty="0" err="1" smtClean="0">
                <a:latin typeface="Times New Roman" pitchFamily="18" charset="0"/>
                <a:cs typeface="Times New Roman" pitchFamily="18" charset="0"/>
              </a:rPr>
              <a:t>finegrained</a:t>
            </a:r>
            <a:r>
              <a:rPr lang="en-IN" sz="2000" dirty="0" smtClean="0">
                <a:latin typeface="Times New Roman" pitchFamily="18" charset="0"/>
                <a:cs typeface="Times New Roman" pitchFamily="18" charset="0"/>
              </a:rPr>
              <a:t> access control scheme. It prevents the policy enforcers from comprehending the access control policies and the entities’ credentials by using cryptographic techniques. Compared with the existing schemes, the proposed scheme provides higher level privacy.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Attribute-based encryption (ABE) is well suited for </a:t>
            </a:r>
            <a:r>
              <a:rPr lang="en-IN" sz="2000" dirty="0" err="1" smtClean="0">
                <a:latin typeface="Times New Roman" pitchFamily="18" charset="0"/>
                <a:cs typeface="Times New Roman" pitchFamily="18" charset="0"/>
              </a:rPr>
              <a:t>finegrained</a:t>
            </a:r>
            <a:r>
              <a:rPr lang="en-IN" sz="2000" dirty="0" smtClean="0">
                <a:latin typeface="Times New Roman" pitchFamily="18" charset="0"/>
                <a:cs typeface="Times New Roman" pitchFamily="18" charset="0"/>
              </a:rPr>
              <a:t> access control for data residing on a cloud server. However, existing approaches for user revocation are not satisfactory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existing </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encryption schemes do not allow for fine-grained access control policies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main issue to be addressed when using ABE for encryption of cloud storage is user revocation. In this work we proposed a decryption-capability splitting approach for user revocation, which is advantageous over existing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Data residing on a cloud storage need to be encrypted in order to safeguard their secrecy against the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cloud provider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to serve as an access control mechanism where a user’s decryption capability is assigned according to the access control policy.</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avoid the problems mentioned above, the contents of the credentials and the policies should be made incomprehensible to the policy enforcers.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with the existing fine-grained access control schemes is that the access control policies are not entirely hidden from the policy enforcers.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owner of the data issues credential certificate to an entity. The credential certificate states the attributes that the owner assigns to the entity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assumption is reasonable as, during service negotiation, </a:t>
            </a:r>
            <a:r>
              <a:rPr lang="en-IN" sz="2000" dirty="0" err="1" smtClean="0">
                <a:latin typeface="Times New Roman" pitchFamily="18" charset="0"/>
                <a:cs typeface="Times New Roman" pitchFamily="18" charset="0"/>
              </a:rPr>
              <a:t>GreenCar</a:t>
            </a:r>
            <a:r>
              <a:rPr lang="en-IN" sz="2000" dirty="0" smtClean="0">
                <a:latin typeface="Times New Roman" pitchFamily="18" charset="0"/>
                <a:cs typeface="Times New Roman" pitchFamily="18" charset="0"/>
              </a:rPr>
              <a:t> would issue the relevant credentials to Sparky to allow Sparky to access the data that are needed by Sparky’s contract.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gauge its performance, we have implemented and experimented with our proposed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proposed scheme distinguishes itself from all the above work because the computation at the user side is lightweight, independent of the complexity of the access control policy of the underlying ABE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further proposed a concrete scheme instantiating the approach, which is featured with lightweight computation at the user side such that users can use resource-constrained devices to access cloud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concrete scheme instantiating the approach, which features lightweight computation at the user side.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tracking mechanism is also used to inform the service providers of the revoked credential certificates.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the policies or the attributes of the entities are used to decrypt the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encrypt or decrypt the information, the attributes that are used to encrypt the data must be attached to the encrypted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the existing schemes, the proposed scheme provides a higher level of security, and it is more efficient and flexible than the existing schemes that hide policies and credentials.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these approaches, attribute-based encryptions are used to encrypt data. The encrypted data can only be decrypted by the clients who possess the desired attributes. Encryption-based access control is designed for storing data on storage service providers.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PPPDM - a privacy-preserving platform for data </a:t>
                      </a:r>
                      <a:r>
                        <a:rPr lang="en-US" sz="2000" dirty="0" err="1">
                          <a:latin typeface="Times New Roman"/>
                          <a:ea typeface="Calibri"/>
                          <a:cs typeface="Latha"/>
                        </a:rPr>
                        <a:t>mashup</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Barhamgi M., Benslimane D., Ghedira C., Benharkat A., and Gancarski A. (2012)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approach allows the mashups' creators to create data mashups without any programming involved, they just need to specify 'declaratively' their data needs.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Ciphertext-Policy Attribute-Based Encryption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Bethencourt J., Sahai A., and Waters B. (2007)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several distributed systems a user should only be able to access data if a user posses a certain set of credentials or attributes.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Identity-Based Encryption from the Weil Pairing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Boneh D. and Franklin M. K. (2001)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scheme has chosen </a:t>
                      </a:r>
                      <a:r>
                        <a:rPr lang="en-US" sz="2000" dirty="0" err="1">
                          <a:solidFill>
                            <a:srgbClr val="333333"/>
                          </a:solidFill>
                          <a:latin typeface="Times New Roman"/>
                          <a:ea typeface="Calibri"/>
                          <a:cs typeface="Latha"/>
                        </a:rPr>
                        <a:t>ciphertext</a:t>
                      </a:r>
                      <a:r>
                        <a:rPr lang="en-US" sz="2000" dirty="0">
                          <a:solidFill>
                            <a:srgbClr val="333333"/>
                          </a:solidFill>
                          <a:latin typeface="Times New Roman"/>
                          <a:ea typeface="Calibri"/>
                          <a:cs typeface="Latha"/>
                        </a:rPr>
                        <a:t> security in the random oracle model assuming an elliptic curve variant of the computational </a:t>
                      </a:r>
                      <a:r>
                        <a:rPr lang="en-US" sz="2000" dirty="0" err="1">
                          <a:solidFill>
                            <a:srgbClr val="333333"/>
                          </a:solidFill>
                          <a:latin typeface="Times New Roman"/>
                          <a:ea typeface="Calibri"/>
                          <a:cs typeface="Latha"/>
                        </a:rPr>
                        <a:t>Diffie</a:t>
                      </a:r>
                      <a:r>
                        <a:rPr lang="en-US" sz="2000" dirty="0">
                          <a:solidFill>
                            <a:srgbClr val="333333"/>
                          </a:solidFill>
                          <a:latin typeface="Times New Roman"/>
                          <a:ea typeface="Calibri"/>
                          <a:cs typeface="Latha"/>
                        </a:rPr>
                        <a:t>-Hellman problem</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Concealing complex policies with hidden credentials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Bradshaw R. W., Holt J. E., and Seamons K. E. (2004)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Hidden credentials are useful in protecting sensitive resource requests, resources, policies, and credentials.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524000" y="1295400"/>
            <a:ext cx="6629400" cy="52577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12192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proposed a scheme that prevents policy enforcers from comprehending the meaning of the access control policies of data and the credentials required for accessing the data. The scheme increased the level of privacy and security for both data owners and the entities that want to access the data. The scheme is flexible as it allows access control policies to include rules that specify a range of values. The data tracking mechanism allows the access control policies to be modified after data items left their original owners. The tracking mechanism also makes it easier to prevent people from using the revoked certificates to access data. Compared with the existing schemes, the proposed scheme is simple and efficient to use.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Barhamgi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Benslimane</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Ghedira</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Benharkat</a:t>
            </a:r>
            <a:r>
              <a:rPr lang="en-IN" sz="1600" dirty="0" smtClean="0">
                <a:latin typeface="Times New Roman" pitchFamily="18" charset="0"/>
                <a:cs typeface="Times New Roman" pitchFamily="18" charset="0"/>
              </a:rPr>
              <a:t> A., and </a:t>
            </a:r>
            <a:r>
              <a:rPr lang="en-IN" sz="1600" dirty="0" err="1" smtClean="0">
                <a:latin typeface="Times New Roman" pitchFamily="18" charset="0"/>
                <a:cs typeface="Times New Roman" pitchFamily="18" charset="0"/>
              </a:rPr>
              <a:t>Gancarski</a:t>
            </a:r>
            <a:r>
              <a:rPr lang="en-IN" sz="1600" dirty="0" smtClean="0">
                <a:latin typeface="Times New Roman" pitchFamily="18" charset="0"/>
                <a:cs typeface="Times New Roman" pitchFamily="18" charset="0"/>
              </a:rPr>
              <a:t> A. (2012) ‘PPPDM - a privacy-preserving platform for data </a:t>
            </a:r>
            <a:r>
              <a:rPr lang="en-IN" sz="1600" dirty="0" err="1" smtClean="0">
                <a:latin typeface="Times New Roman" pitchFamily="18" charset="0"/>
                <a:cs typeface="Times New Roman" pitchFamily="18" charset="0"/>
              </a:rPr>
              <a:t>mashup</a:t>
            </a:r>
            <a:r>
              <a:rPr lang="en-IN" sz="1600" dirty="0" smtClean="0">
                <a:latin typeface="Times New Roman" pitchFamily="18" charset="0"/>
                <a:cs typeface="Times New Roman" pitchFamily="18" charset="0"/>
              </a:rPr>
              <a:t>’. Int. J. of Grid and Utility Computing. Vol. 3, No. 2/3, pp.175-187.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Bethencourt</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J., </a:t>
            </a:r>
            <a:r>
              <a:rPr lang="en-IN" sz="1600" dirty="0" err="1" smtClean="0">
                <a:latin typeface="Times New Roman" pitchFamily="18" charset="0"/>
                <a:cs typeface="Times New Roman" pitchFamily="18" charset="0"/>
              </a:rPr>
              <a:t>Sahai</a:t>
            </a:r>
            <a:r>
              <a:rPr lang="en-IN" sz="1600" dirty="0" smtClean="0">
                <a:latin typeface="Times New Roman" pitchFamily="18" charset="0"/>
                <a:cs typeface="Times New Roman" pitchFamily="18" charset="0"/>
              </a:rPr>
              <a:t> A., and Waters B. (2007) ‘</a:t>
            </a:r>
            <a:r>
              <a:rPr lang="en-IN" sz="1600" dirty="0" err="1" smtClean="0">
                <a:latin typeface="Times New Roman" pitchFamily="18" charset="0"/>
                <a:cs typeface="Times New Roman" pitchFamily="18" charset="0"/>
              </a:rPr>
              <a:t>Ciphertext</a:t>
            </a:r>
            <a:r>
              <a:rPr lang="en-IN" sz="1600" dirty="0" smtClean="0">
                <a:latin typeface="Times New Roman" pitchFamily="18" charset="0"/>
                <a:cs typeface="Times New Roman" pitchFamily="18" charset="0"/>
              </a:rPr>
              <a:t>-Policy Attribute-Based Encryption’. Proceedings of the 2007 IEEE Symposium on Security and Privacy, IEEE Computer Society, pp.321-334.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Boneh</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D. and Franklin M. K. (2001) ‘Identity-Based Encryption from the Weil Pairing’. Proceedings of the 21st Annual International Cryptology Conference on Advances in Cryptology, Springer-</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pp.213-229.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Bradshaw </a:t>
            </a:r>
            <a:r>
              <a:rPr lang="en-IN" sz="1600" dirty="0" smtClean="0">
                <a:latin typeface="Times New Roman" pitchFamily="18" charset="0"/>
                <a:cs typeface="Times New Roman" pitchFamily="18" charset="0"/>
              </a:rPr>
              <a:t>R. W., Holt J. E., and </a:t>
            </a:r>
            <a:r>
              <a:rPr lang="en-IN" sz="1600" dirty="0" err="1" smtClean="0">
                <a:latin typeface="Times New Roman" pitchFamily="18" charset="0"/>
                <a:cs typeface="Times New Roman" pitchFamily="18" charset="0"/>
              </a:rPr>
              <a:t>Seamons</a:t>
            </a:r>
            <a:r>
              <a:rPr lang="en-IN" sz="1600" dirty="0" smtClean="0">
                <a:latin typeface="Times New Roman" pitchFamily="18" charset="0"/>
                <a:cs typeface="Times New Roman" pitchFamily="18" charset="0"/>
              </a:rPr>
              <a:t> K. E. (2004) ‘Concealing complex policies with hidden credentials’. Proceedings of the 11th ACM conference on Computer and communications security, ACM, pp.146-157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Fan </a:t>
            </a:r>
            <a:r>
              <a:rPr lang="en-IN" sz="1600" dirty="0" smtClean="0">
                <a:latin typeface="Times New Roman" pitchFamily="18" charset="0"/>
                <a:cs typeface="Times New Roman" pitchFamily="18" charset="0"/>
              </a:rPr>
              <a:t>K., Wang Y., and Li H. (2012) ‘A new proxy blind signature scheme’ Int. J. of Grid and Utility Computing. Vol. 3, No. 1, pp.38-42.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err="1" smtClean="0">
                <a:latin typeface="Times New Roman" pitchFamily="18" charset="0"/>
                <a:cs typeface="Times New Roman" pitchFamily="18" charset="0"/>
              </a:rPr>
              <a:t>Frikken</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Atallah</a:t>
            </a:r>
            <a:r>
              <a:rPr lang="en-IN" sz="1600" dirty="0" smtClean="0">
                <a:latin typeface="Times New Roman" pitchFamily="18" charset="0"/>
                <a:cs typeface="Times New Roman" pitchFamily="18" charset="0"/>
              </a:rPr>
              <a:t> M., and Li J. (2006) ‘Attribute-Based Access Control with Hidden Policies and Hidden Credentials’. IEEE Trans. Comput.55, 10 (October 2006), pp.1259-1270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Goyal</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V., </a:t>
            </a:r>
            <a:r>
              <a:rPr lang="en-IN" sz="1600" dirty="0" err="1" smtClean="0">
                <a:latin typeface="Times New Roman" pitchFamily="18" charset="0"/>
                <a:cs typeface="Times New Roman" pitchFamily="18" charset="0"/>
              </a:rPr>
              <a:t>Pandey</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Sahai</a:t>
            </a:r>
            <a:r>
              <a:rPr lang="en-IN" sz="1600" dirty="0" smtClean="0">
                <a:latin typeface="Times New Roman" pitchFamily="18" charset="0"/>
                <a:cs typeface="Times New Roman" pitchFamily="18" charset="0"/>
              </a:rPr>
              <a:t> A., and Waters B. (2006) ‘</a:t>
            </a:r>
            <a:r>
              <a:rPr lang="en-IN" sz="1600" dirty="0" err="1" smtClean="0">
                <a:latin typeface="Times New Roman" pitchFamily="18" charset="0"/>
                <a:cs typeface="Times New Roman" pitchFamily="18" charset="0"/>
              </a:rPr>
              <a:t>Attributebased</a:t>
            </a:r>
            <a:r>
              <a:rPr lang="en-IN" sz="1600" dirty="0" smtClean="0">
                <a:latin typeface="Times New Roman" pitchFamily="18" charset="0"/>
                <a:cs typeface="Times New Roman" pitchFamily="18" charset="0"/>
              </a:rPr>
              <a:t> encryption for fine-grained access control of encrypted data’. Proceedings of the 13th ACM conference on Computer and communications security (CCS '06). </a:t>
            </a:r>
            <a:r>
              <a:rPr lang="en-IN" sz="1600" dirty="0" smtClean="0">
                <a:latin typeface="Times New Roman" pitchFamily="18" charset="0"/>
                <a:cs typeface="Times New Roman" pitchFamily="18" charset="0"/>
              </a:rPr>
              <a:t>ACM</a:t>
            </a:r>
            <a:r>
              <a:rPr lang="en-IN" sz="1600" dirty="0" smtClean="0">
                <a:latin typeface="Times New Roman" pitchFamily="18" charset="0"/>
                <a:cs typeface="Times New Roman" pitchFamily="18" charset="0"/>
              </a:rPr>
              <a:t>, pp.89-98.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Holt </a:t>
            </a:r>
            <a:r>
              <a:rPr lang="en-IN" sz="1600" dirty="0" smtClean="0">
                <a:latin typeface="Times New Roman" pitchFamily="18" charset="0"/>
                <a:cs typeface="Times New Roman" pitchFamily="18" charset="0"/>
              </a:rPr>
              <a:t>J. E., Bradshaw R. W., </a:t>
            </a:r>
            <a:r>
              <a:rPr lang="en-IN" sz="1600" dirty="0" err="1" smtClean="0">
                <a:latin typeface="Times New Roman" pitchFamily="18" charset="0"/>
                <a:cs typeface="Times New Roman" pitchFamily="18" charset="0"/>
              </a:rPr>
              <a:t>Seamons</a:t>
            </a:r>
            <a:r>
              <a:rPr lang="en-IN" sz="1600" dirty="0" smtClean="0">
                <a:latin typeface="Times New Roman" pitchFamily="18" charset="0"/>
                <a:cs typeface="Times New Roman" pitchFamily="18" charset="0"/>
              </a:rPr>
              <a:t> K. E., and </a:t>
            </a:r>
            <a:r>
              <a:rPr lang="en-IN" sz="1600" dirty="0" err="1" smtClean="0">
                <a:latin typeface="Times New Roman" pitchFamily="18" charset="0"/>
                <a:cs typeface="Times New Roman" pitchFamily="18" charset="0"/>
              </a:rPr>
              <a:t>Orman</a:t>
            </a:r>
            <a:r>
              <a:rPr lang="en-IN" sz="1600" dirty="0" smtClean="0">
                <a:latin typeface="Times New Roman" pitchFamily="18" charset="0"/>
                <a:cs typeface="Times New Roman" pitchFamily="18" charset="0"/>
              </a:rPr>
              <a:t> H. (2003) ‘Hidden Credentials’. Proceedings of the 2003 ACM workshop on Privacy in the electronic society, ACM, pp.1-8.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Li </a:t>
            </a:r>
            <a:r>
              <a:rPr lang="en-IN" sz="1600" dirty="0" smtClean="0">
                <a:latin typeface="Times New Roman" pitchFamily="18" charset="0"/>
                <a:cs typeface="Times New Roman" pitchFamily="18" charset="0"/>
              </a:rPr>
              <a:t>J. and Li N. (2005) ‘Policy-hiding access control in open environment’. Proceedings of the twenty-fourth annual ACM symposium on Principles of distributed computing, ACM, pp.29-38.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Li </a:t>
            </a:r>
            <a:r>
              <a:rPr lang="en-IN" sz="1600" dirty="0" smtClean="0">
                <a:latin typeface="Times New Roman" pitchFamily="18" charset="0"/>
                <a:cs typeface="Times New Roman" pitchFamily="18" charset="0"/>
              </a:rPr>
              <a:t>M., Yu S.,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K. and Lou W. (2010) ‘Securing Personal Health Records in Cloud Computing: Patient-centric and Fine-grained Data Access Control in Multi-owner Settings’. Proceedings of the 6th International Conference on Security and Privacy in Communication Networks, Springer-</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pp.89-106.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1367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Fine Grained Security in Cloud with Cryptographic Access Control</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2021-06-22T13:48:24Z</dcterms:modified>
</cp:coreProperties>
</file>