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Privacy-Preserving and Untraceable Group Data Sharing Scheme in Cloud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09600"/>
            <a:ext cx="7498080" cy="52578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development of cloud computing, the great amount of storage data requires safe and efficient data sharing. In multiparty storage data sharing, first, the confidentiality of shared data is ensured to achieve data privacy preservation. Second, the security of stored data is ensured. That is, when stored shared data are subject to frequent access operations, the server's address sequence or access mode is hidden. Therefore, determining how to ensure the </a:t>
            </a:r>
            <a:r>
              <a:rPr lang="en-IN" sz="2000" dirty="0" err="1" smtClean="0">
                <a:latin typeface="Times New Roman" pitchFamily="18" charset="0"/>
                <a:cs typeface="Times New Roman" pitchFamily="18" charset="0"/>
              </a:rPr>
              <a:t>untraceability</a:t>
            </a:r>
            <a:r>
              <a:rPr lang="en-IN" sz="2000" dirty="0" smtClean="0">
                <a:latin typeface="Times New Roman" pitchFamily="18" charset="0"/>
                <a:cs typeface="Times New Roman" pitchFamily="18" charset="0"/>
              </a:rPr>
              <a:t> of stored data or efficient hide the data access mode in sharing stored data is a challenge. By leveraging proxy re-encryption and oblivious random access memory (ORAM), a privacy-preserving and untraceable scheme is proposed to support multiple users in sharing data in cloud computing. On the one hand, group members and proxies use the key exchange phase to obtain keys and resist multiparty collusion if necessary. The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obtained according to the proxy re-encryption phase enables group members to implement access control and store data, thereby completing secure data sharing. On the other hand, this paper realizes data </a:t>
            </a:r>
            <a:r>
              <a:rPr lang="en-IN" sz="2000" dirty="0" err="1" smtClean="0">
                <a:latin typeface="Times New Roman" pitchFamily="18" charset="0"/>
                <a:cs typeface="Times New Roman" pitchFamily="18" charset="0"/>
              </a:rPr>
              <a:t>untraceability</a:t>
            </a:r>
            <a:r>
              <a:rPr lang="en-IN" sz="2000" dirty="0" smtClean="0">
                <a:latin typeface="Times New Roman" pitchFamily="18" charset="0"/>
                <a:cs typeface="Times New Roman" pitchFamily="18" charset="0"/>
              </a:rPr>
              <a:t> and a hidden data access mode through a one-way circular linked table in a binary tree (OLTB) and obfuscation operation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consolidates the components supporting high versatility and multi-occupancy, offering high flexibility when compared with the earlier existing computing approaches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Virtualization tool can be used as a spirit of distributed computing lifespan and this is inadequate to actually existing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Their aim is to discuss data segregation technique to enhance data security cloud computing and also describes the advantages and disadvantage of the existing data segregation strategies and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any case, existing </a:t>
            </a:r>
            <a:r>
              <a:rPr lang="en-IN" sz="2000" dirty="0" err="1" smtClean="0">
                <a:latin typeface="Times New Roman" pitchFamily="18" charset="0"/>
                <a:cs typeface="Times New Roman" pitchFamily="18" charset="0"/>
              </a:rPr>
              <a:t>mCL</a:t>
            </a:r>
            <a:r>
              <a:rPr lang="en-IN" sz="2000" dirty="0" smtClean="0">
                <a:latin typeface="Times New Roman" pitchFamily="18" charset="0"/>
                <a:cs typeface="Times New Roman" pitchFamily="18" charset="0"/>
              </a:rPr>
              <a:t>-PKE plans are either wasteful due to the utilization of costly matching operations or helpless against partial decoding assaults.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researchers have devoted themselves to the design of data sharing schemes in the cloud. But the problems existing in the above research still need to be resolved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achieve this goal, the following challenging problems should be taken into </a:t>
            </a:r>
            <a:r>
              <a:rPr lang="en-IN" sz="2000" dirty="0" smtClean="0">
                <a:latin typeface="Times New Roman" pitchFamily="18" charset="0"/>
                <a:cs typeface="Times New Roman" pitchFamily="18" charset="0"/>
              </a:rPr>
              <a:t>consideration.</a:t>
            </a:r>
          </a:p>
          <a:p>
            <a:pPr algn="just">
              <a:lnSpc>
                <a:spcPct val="150000"/>
              </a:lnSpc>
            </a:pPr>
            <a:r>
              <a:rPr lang="en-IN" sz="2000" dirty="0" smtClean="0">
                <a:latin typeface="Times New Roman" pitchFamily="18" charset="0"/>
                <a:cs typeface="Times New Roman" pitchFamily="18" charset="0"/>
              </a:rPr>
              <a:t>The most worrying problem when users store data in the cloud server is the confidentiality of the outsourced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intractable problem when sharing data in the cloud using the group manner is to ensure the security of the data when group members dynamically join and quit the group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popularity of cloud computing, how to achieve secure and efficient data sharing in cloud environments is an urgent problem to be solved.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researchers proposed models for data protection and to enhance data security such as data segregation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model of Continual Auxiliary Leakage (CAL) which can capture both continual leakage and memory leakage.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author proposed an algorithm SEQ that tells about resource augmentation to give a solution to Maximize Throughput Bounded Degree (MTBD)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protected, dynamic and efficient search technique is proposed, which underpins the dynamic cancellation and addition of reports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utilizing these connections to frame dynamic “Social Cloud”, consequently empowering clients to share varied assets inside the setting of social community.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a:bodyPr>
          <a:lstStyle/>
          <a:p>
            <a:pPr algn="just">
              <a:lnSpc>
                <a:spcPct val="150000"/>
              </a:lnSpc>
            </a:pPr>
            <a:r>
              <a:rPr lang="en-IN" sz="2000" dirty="0" smtClean="0">
                <a:latin typeface="Times New Roman" pitchFamily="18" charset="0"/>
                <a:cs typeface="Times New Roman" pitchFamily="18" charset="0"/>
              </a:rPr>
              <a:t>This paper focuses on enabling data sharing and storage for the same group in the cloud with high security and efficiency in an anonymous </a:t>
            </a:r>
            <a:r>
              <a:rPr lang="en-IN" sz="2000" dirty="0" smtClean="0">
                <a:latin typeface="Times New Roman" pitchFamily="18" charset="0"/>
                <a:cs typeface="Times New Roman" pitchFamily="18" charset="0"/>
              </a:rPr>
              <a:t>manner.</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evaluate the performance, we simulate our scheme using the C programming language with the GMP Library (GMP-6.1.2) and PBC Library (pbc-0.5.14</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goal is to achieve anonymous data sharing under a cloud computing environment in a group manner with high security and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A desired scheme not only supports the participation of any number of users but also supports efficient key and data updating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focus on constructing an efficient and secure data sharing scheme that can support anonymous and traceable group data sharing in cloud computing.</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Enabling cloud storage auditing with key-exposure resistance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Yu, K. Ren, C. Wang, and V. Varadharajan,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Cloud storage auditing is viewed as an important service to verify the integrity of the data in public cloud.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New publicly verifiable databases with efficient updates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Chen, J. Li, X. Huang, J. Ma, and W. Lou,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Besides, we propose a new VDB framework from vector commitment based on the idea of commitment binding.</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New algorithms for secure outsourcing of modular exponentiations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Chen, J. Li, J. Ma, Q. Tang, and W. Lou,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 new secure outsourcing algorithm for (variable-exponent, variable-base) exponentiation modulo a prime in the two untrusted program model.</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Secure attribute-based data sharing for resource-limited users in cloud computing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Li, Y. Zhang, X. Chen, and Y. Xiang,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Data sharing becomes an exceptionally attractive service supplied by cloud computing platforms because of its convenience and economy.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752600" y="1371600"/>
            <a:ext cx="6553200" cy="4952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304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present a secure and fault-tolerant key agreement for group data sharing in a cloud storage scheme. Based on the SBIBD and group signature technique, the proposed approach can generate a common conference key efficiently, which can be used to protect the security of the outsourced data and support secure group data sharing in the cloud at the same time. Note that algorithms to construct the SBIBD and mathematical descriptions of the SBIBD are presented in this paper. Moreover, authentication services and efficient access control are achieved with respect to the group signature technique. In addition, our scheme can support the traceability of user identity in an anonymous environment. In terms of dynamic changes of the group member, taking advantage of the key agreement and efficient access control, the computational complexity and communication complexity for updating the common conference key and the encrypted data are relatively low.</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Yu, K.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C. Wang, and V. </a:t>
            </a:r>
            <a:r>
              <a:rPr lang="en-IN" sz="1600" dirty="0" err="1" smtClean="0">
                <a:latin typeface="Times New Roman" pitchFamily="18" charset="0"/>
                <a:cs typeface="Times New Roman" pitchFamily="18" charset="0"/>
              </a:rPr>
              <a:t>Varadharajan</a:t>
            </a:r>
            <a:r>
              <a:rPr lang="en-IN" sz="1600" dirty="0" smtClean="0">
                <a:latin typeface="Times New Roman" pitchFamily="18" charset="0"/>
                <a:cs typeface="Times New Roman" pitchFamily="18" charset="0"/>
              </a:rPr>
              <a:t>, “Enabling cloud storage auditing with key-exposure resistance,” IEEE Trans. Inf. Forensics Security, vol. 10, no. 6, pp. 1167–1179, Jun.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X. Chen, J. Li, X. Huang, J. Ma, and W. Lou, “New publicly verifiable databases with efficient updates,” IEEE Trans. Depend. Sec.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12, no. 5, pp. 546–556, Sep. 2015</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[3] X. Chen, J. Li, J. Ma, Q. Tang, and W. Lou, “New algorithms for secure outsourcing of modular exponentiations,” IEEE Trans. Parallel </a:t>
            </a:r>
            <a:r>
              <a:rPr lang="en-IN" sz="1600" dirty="0" err="1" smtClean="0">
                <a:latin typeface="Times New Roman" pitchFamily="18" charset="0"/>
                <a:cs typeface="Times New Roman" pitchFamily="18" charset="0"/>
              </a:rPr>
              <a:t>Distrib</a:t>
            </a:r>
            <a:r>
              <a:rPr lang="en-IN" sz="1600" dirty="0" smtClean="0">
                <a:latin typeface="Times New Roman" pitchFamily="18" charset="0"/>
                <a:cs typeface="Times New Roman" pitchFamily="18" charset="0"/>
              </a:rPr>
              <a:t>. Syst., vol. 25, no. 9, pp. 2386–2396, Sep.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Li, Y. Zhang, X. Chen, and Y. Xiang, “Secure attribute-based data sharing for resource-limited users in cloud computing,”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Secur</a:t>
            </a:r>
            <a:r>
              <a:rPr lang="en-IN" sz="1600" dirty="0" smtClean="0">
                <a:latin typeface="Times New Roman" pitchFamily="18" charset="0"/>
                <a:cs typeface="Times New Roman" pitchFamily="18" charset="0"/>
              </a:rPr>
              <a:t>., vol. 72, pp. 1–12, Jan. 2018,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10.1016/j.cose.2017.08.007.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T. Zhou, D. He, Y. Zhang, X. Sun, and Y. Xiang, “Block design-based key agreement for group data sharing in cloud computing,” IEEE Trans. Depend. Sec.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to be published,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10.1109/TDSC.2017.2725953.</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Wang, Q. Wu, B. Qin, and J. Domingo-</a:t>
            </a:r>
            <a:r>
              <a:rPr lang="en-IN" sz="1600" dirty="0" err="1" smtClean="0">
                <a:latin typeface="Times New Roman" pitchFamily="18" charset="0"/>
                <a:cs typeface="Times New Roman" pitchFamily="18" charset="0"/>
              </a:rPr>
              <a:t>Ferrer</a:t>
            </a:r>
            <a:r>
              <a:rPr lang="en-IN" sz="1600" dirty="0" smtClean="0">
                <a:latin typeface="Times New Roman" pitchFamily="18" charset="0"/>
                <a:cs typeface="Times New Roman" pitchFamily="18" charset="0"/>
              </a:rPr>
              <a:t>, “FRR: Fair remote retrieval of outsourced private medical records in electronic health networks,” J. Biomed. Inform., vol. 50, pp. 226–233, Aug.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S. Chang, J.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Q. Liu, and X. Sun, “A lightweight multi-layer authentication protocol for wireless body area networks,” Future </a:t>
            </a:r>
            <a:r>
              <a:rPr lang="en-IN" sz="1600" dirty="0" err="1" smtClean="0">
                <a:latin typeface="Times New Roman" pitchFamily="18" charset="0"/>
                <a:cs typeface="Times New Roman" pitchFamily="18" charset="0"/>
              </a:rPr>
              <a:t>Generat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vol. 78, pp. 956–963, Jan. 2016,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10.1016/j.future.2016.11.033.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Q. Liu, G. Wang, and J. Wu, “Time-based proxy re-encryption scheme for secure data sharing in a cloud environment,” Inf. Sci., vol. 258, pp. 355–370, Feb.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X. Chen, J. Li, J. </a:t>
            </a:r>
            <a:r>
              <a:rPr lang="en-IN" sz="1600" dirty="0" err="1" smtClean="0">
                <a:latin typeface="Times New Roman" pitchFamily="18" charset="0"/>
                <a:cs typeface="Times New Roman" pitchFamily="18" charset="0"/>
              </a:rPr>
              <a:t>Weng</a:t>
            </a:r>
            <a:r>
              <a:rPr lang="en-IN" sz="1600" dirty="0" smtClean="0">
                <a:latin typeface="Times New Roman" pitchFamily="18" charset="0"/>
                <a:cs typeface="Times New Roman" pitchFamily="18" charset="0"/>
              </a:rPr>
              <a:t>, J. Ma, and W. Lou, “Verifiable computation over large database with incremental updates,”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65, no. 10, pp. 3184–3195, Oct.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X. Chen, X. Huang, and W. </a:t>
            </a:r>
            <a:r>
              <a:rPr lang="en-IN" sz="1600" dirty="0" err="1" smtClean="0">
                <a:latin typeface="Times New Roman" pitchFamily="18" charset="0"/>
                <a:cs typeface="Times New Roman" pitchFamily="18" charset="0"/>
              </a:rPr>
              <a:t>Susilo</a:t>
            </a:r>
            <a:r>
              <a:rPr lang="en-IN" sz="1600" dirty="0" smtClean="0">
                <a:latin typeface="Times New Roman" pitchFamily="18" charset="0"/>
                <a:cs typeface="Times New Roman" pitchFamily="18" charset="0"/>
              </a:rPr>
              <a:t>, “An efficient public auditing protocol with novel dynamic structure for cloud data,” IEEE Trans. Inf. Forensics Security, vol. 12, no. 10, pp. 2402–2415, Oct.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1633</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Privacy-Preserving and Untraceable Group Data Sharing Scheme in Cloud Computing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2021-06-22T07:10:31Z</dcterms:modified>
</cp:coreProperties>
</file>