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-Based Decentralized Public Auditing for Cloud Storage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Public </a:t>
            </a:r>
            <a:r>
              <a:rPr lang="en-IN" sz="2000" dirty="0" smtClean="0">
                <a:latin typeface="Times New Roman" pitchFamily="18" charset="0"/>
                <a:cs typeface="Times New Roman" pitchFamily="18" charset="0"/>
              </a:rPr>
              <a:t>auditing schemes for cloud storage systems have been extensively explored with the increasing importance of data integrity. A third-party auditor (TPA) is introduced in public auditing schemes to verify the integrity of outsourced data on behalf of users. To resist malicious TPAs, many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public verification schemes have been proposed. However, existing auditing schemes rely on a centralized TPA, and they are vulnerable to tempting auditors who may collude with malicious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miners to produce biased auditing results. In this paper, we propose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decentralized public auditing (BDPA) scheme by utilizing a decentralized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 to undertake the responsibility of a centralized TPA, and also mitigate the influence of tempting auditors and malicious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miners by taking the concept of decentralized autonomous organization (DAO). A detailed security analysis shows that BDPA can preserve data integrity against tempting auditors and malicious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miners. A comprehensive performance evaluation demonstrates that BDPA is feasible and scalable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Every existing system </a:t>
            </a:r>
            <a:r>
              <a:rPr lang="en-IN" sz="2000" dirty="0" smtClean="0">
                <a:latin typeface="Times New Roman" pitchFamily="18" charset="0"/>
                <a:cs typeface="Times New Roman" pitchFamily="18" charset="0"/>
              </a:rPr>
              <a:t>uses </a:t>
            </a:r>
            <a:r>
              <a:rPr lang="en-IN" sz="2000" dirty="0" smtClean="0">
                <a:latin typeface="Times New Roman" pitchFamily="18" charset="0"/>
                <a:cs typeface="Times New Roman" pitchFamily="18" charset="0"/>
              </a:rPr>
              <a:t>rewards to encourage peers to participate in the storage process </a:t>
            </a:r>
            <a:r>
              <a:rPr lang="en-IN" sz="2000" dirty="0" smtClean="0">
                <a:latin typeface="Times New Roman" pitchFamily="18" charset="0"/>
                <a:cs typeface="Times New Roman" pitchFamily="18" charset="0"/>
              </a:rPr>
              <a:t>honestly.</a:t>
            </a:r>
          </a:p>
          <a:p>
            <a:pPr algn="just">
              <a:lnSpc>
                <a:spcPct val="150000"/>
              </a:lnSpc>
            </a:pPr>
            <a:r>
              <a:rPr lang="en-IN" sz="2000" dirty="0" smtClean="0">
                <a:latin typeface="Times New Roman" pitchFamily="18" charset="0"/>
                <a:cs typeface="Times New Roman" pitchFamily="18" charset="0"/>
              </a:rPr>
              <a:t>We assume that leaders act in a rational manner, broadcasting new blocks as soon as they are ready. This is a common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presents in most of the existing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the other hand, in a </a:t>
            </a:r>
            <a:r>
              <a:rPr lang="en-IN" sz="2000" dirty="0" err="1" smtClean="0">
                <a:latin typeface="Times New Roman" pitchFamily="18" charset="0"/>
                <a:cs typeface="Times New Roman" pitchFamily="18" charset="0"/>
              </a:rPr>
              <a:t>permissioned</a:t>
            </a:r>
            <a:r>
              <a:rPr lang="en-IN" sz="2000" dirty="0" smtClean="0">
                <a:latin typeface="Times New Roman" pitchFamily="18" charset="0"/>
                <a:cs typeface="Times New Roman" pitchFamily="18" charset="0"/>
              </a:rPr>
              <a:t> setting, nodes must be authorized and </a:t>
            </a:r>
            <a:r>
              <a:rPr lang="en-IN" sz="2000" dirty="0" err="1" smtClean="0">
                <a:latin typeface="Times New Roman" pitchFamily="18" charset="0"/>
                <a:cs typeface="Times New Roman" pitchFamily="18" charset="0"/>
              </a:rPr>
              <a:t>sk</a:t>
            </a:r>
            <a:r>
              <a:rPr lang="en-IN" sz="2000" dirty="0" smtClean="0">
                <a:latin typeface="Times New Roman" pitchFamily="18" charset="0"/>
                <a:cs typeface="Times New Roman" pitchFamily="18" charset="0"/>
              </a:rPr>
              <a:t> allows them to authenticate in the system. Revealing </a:t>
            </a:r>
            <a:r>
              <a:rPr lang="en-IN" sz="2000" dirty="0" err="1" smtClean="0">
                <a:latin typeface="Times New Roman" pitchFamily="18" charset="0"/>
                <a:cs typeface="Times New Roman" pitchFamily="18" charset="0"/>
              </a:rPr>
              <a:t>sk</a:t>
            </a:r>
            <a:r>
              <a:rPr lang="en-IN" sz="2000" dirty="0" smtClean="0">
                <a:latin typeface="Times New Roman" pitchFamily="18" charset="0"/>
                <a:cs typeface="Times New Roman" pitchFamily="18" charset="0"/>
              </a:rPr>
              <a:t> would allow an attacker to maliciously act in its name and breaks any existing contractual agreement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Naturally, as already described, </a:t>
            </a:r>
            <a:r>
              <a:rPr lang="en-IN" sz="2000" dirty="0" err="1" smtClean="0">
                <a:latin typeface="Times New Roman" pitchFamily="18" charset="0"/>
                <a:cs typeface="Times New Roman" pitchFamily="18" charset="0"/>
              </a:rPr>
              <a:t>Audita</a:t>
            </a:r>
            <a:r>
              <a:rPr lang="en-IN" sz="2000" dirty="0" smtClean="0">
                <a:latin typeface="Times New Roman" pitchFamily="18" charset="0"/>
                <a:cs typeface="Times New Roman" pitchFamily="18" charset="0"/>
              </a:rPr>
              <a:t> can be implemented by modifying the protocol of an existing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emergence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provides a new research idea to solve the problem of mutual trust. It utilizes cryptography rather than centralized architecture to build trust in peers for safeguarding interactions of </a:t>
            </a:r>
            <a:r>
              <a:rPr lang="en-IN" sz="2000" dirty="0" smtClean="0">
                <a:latin typeface="Times New Roman" pitchFamily="18" charset="0"/>
                <a:cs typeface="Times New Roman" pitchFamily="18" charset="0"/>
              </a:rPr>
              <a:t>them.</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it is not equal to the hash value stored in the block body, the file is considered to be damaged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shows that with the increase of files’ sizes, the impact of the network’s I/O on the system is greater than that of waiting for packing into a block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Suppose a malicious user change the data of the previous block, it will inevitably cause the hash change of this block, </a:t>
            </a:r>
            <a:r>
              <a:rPr lang="en-IN" sz="2000" dirty="0" err="1" smtClean="0">
                <a:latin typeface="Times New Roman" pitchFamily="18" charset="0"/>
                <a:cs typeface="Times New Roman" pitchFamily="18" charset="0"/>
              </a:rPr>
              <a:t>furtherly</a:t>
            </a:r>
            <a:r>
              <a:rPr lang="en-IN" sz="2000" dirty="0" smtClean="0">
                <a:latin typeface="Times New Roman" pitchFamily="18" charset="0"/>
                <a:cs typeface="Times New Roman" pitchFamily="18" charset="0"/>
              </a:rPr>
              <a:t> result in the inconsistency between the hash of previous block and the </a:t>
            </a:r>
            <a:r>
              <a:rPr lang="en-IN" sz="2000" dirty="0" err="1" smtClean="0">
                <a:latin typeface="Times New Roman" pitchFamily="18" charset="0"/>
                <a:cs typeface="Times New Roman" pitchFamily="18" charset="0"/>
              </a:rPr>
              <a:t>prehash</a:t>
            </a:r>
            <a:r>
              <a:rPr lang="en-IN" sz="2000" dirty="0" smtClean="0">
                <a:latin typeface="Times New Roman" pitchFamily="18" charset="0"/>
                <a:cs typeface="Times New Roman" pitchFamily="18" charset="0"/>
              </a:rPr>
              <a:t> of current block.</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proposed a public auditing scheme with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to resist the malicious auditors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schemes introduced above have the same problem: the client needs to access the complete data back-up; however, it is not suitable in practice obviously as mentioned before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practical applications, the integrity checking task is performed by the TPA and most of the schemes proposed later support public auditing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Through the analysis above, we can see that the proposed schemes have the following defect present: the security of these schemes relies on the trusted third party—TPA.</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developed a prototype on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platform using </a:t>
            </a:r>
            <a:r>
              <a:rPr lang="en-IN" sz="2000" dirty="0" err="1" smtClean="0">
                <a:latin typeface="Times New Roman" pitchFamily="18" charset="0"/>
                <a:cs typeface="Times New Roman" pitchFamily="18" charset="0"/>
              </a:rPr>
              <a:t>Aliyun</a:t>
            </a:r>
            <a:r>
              <a:rPr lang="en-IN" sz="2000" dirty="0" smtClean="0">
                <a:latin typeface="Times New Roman" pitchFamily="18" charset="0"/>
                <a:cs typeface="Times New Roman" pitchFamily="18" charset="0"/>
              </a:rPr>
              <a:t> as data storage service and test the performance of uploading and download different size of file.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Since </a:t>
            </a:r>
            <a:r>
              <a:rPr lang="en-IN" sz="2000" dirty="0" smtClean="0">
                <a:latin typeface="Times New Roman" pitchFamily="18" charset="0"/>
                <a:cs typeface="Times New Roman" pitchFamily="18" charset="0"/>
              </a:rPr>
              <a:t>the capacity of a block is limited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only very important security information is considered to store into the block, or system performance will not be acceptable.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it is inefficiency to analyze users’ operation from large amounts of system log records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chained metadata information can later be used for data integrity verification, the chained operation record can later be used for tracing access to file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Metadata information can later be used to conduct integrity auditing,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auditing can be conducted by analyzing the operation logs.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survey on the security of </a:t>
                      </a:r>
                      <a:r>
                        <a:rPr lang="en-US" sz="2000" dirty="0" err="1">
                          <a:latin typeface="Times New Roman" pitchFamily="18" charset="0"/>
                          <a:ea typeface="Calibri"/>
                          <a:cs typeface="Times New Roman" pitchFamily="18" charset="0"/>
                        </a:rPr>
                        <a:t>blockchain</a:t>
                      </a:r>
                      <a:r>
                        <a:rPr lang="en-US" sz="2000" dirty="0">
                          <a:latin typeface="Times New Roman" pitchFamily="18" charset="0"/>
                          <a:ea typeface="Calibri"/>
                          <a:cs typeface="Times New Roman" pitchFamily="18" charset="0"/>
                        </a:rPr>
                        <a:t> systems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Li, X., Jiang, P., Chen, T., Luo, X., Wen, Q.</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this paper, we conduct a systematic study on the security threats to blockchain and survey the corresponding real attacks by examining popular blockchain systems.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What supercomputers say: a study of five system logs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Oliner, A., Stearley, J.</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If we hope to automatically detect and diagnose failures in large-scale computer systems, we must study real deployed systems and the data they generate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Privacy as a service: privacy-aware data storage and processing in cloud computing architectures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Itani, W., Kayssi, A., Chehab, 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t>
                      </a:r>
                      <a:r>
                        <a:rPr lang="en-US" sz="2000" dirty="0" err="1">
                          <a:solidFill>
                            <a:srgbClr val="333333"/>
                          </a:solidFill>
                          <a:latin typeface="Times New Roman"/>
                          <a:ea typeface="Calibri"/>
                          <a:cs typeface="Latha"/>
                        </a:rPr>
                        <a:t>PasS</a:t>
                      </a:r>
                      <a:r>
                        <a:rPr lang="en-US" sz="2000" dirty="0">
                          <a:solidFill>
                            <a:srgbClr val="333333"/>
                          </a:solidFill>
                          <a:latin typeface="Times New Roman"/>
                          <a:ea typeface="Calibri"/>
                          <a:cs typeface="Latha"/>
                        </a:rPr>
                        <a:t> (privacy as a service); a set of security protocols for ensuring the privacy and legal compliance of customer data in cloud computing architectures. </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Provable data possession at untrusted stores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Ateniese, G., Burns, R., Curtmola, R., et al.</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challenge/response protocol transmits a small, constant amount of data, which minimizes network communication.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0" y="1447800"/>
            <a:ext cx="67818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builds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audit framework that uses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store files’ metadata information and users’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information. The framework implements operations such as auditing the integrity of files and auditing users’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Compared with the traditional logging-based audit method, the security of the audited data is guaranteed. Although the proxy node is used to speed up the query of operations on the block, due to the problem of packing delay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 the file records may be packed into the block for a long time, resulting in a long waiting time for the user to confirm that the operation is recorded in the log. In the meantime, it takes a long time waiting for packing into a block when files are stored, which may lead to that users successfully upload files but cannot immediately query their own files. Through the test we have found that when the file size is increased, the total time spent on packing records into the block gradually decreases.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Wood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a secure decentralised generalised transaction. http://www.ethereum.Org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Dong, C., Wang, Y., </a:t>
            </a:r>
            <a:r>
              <a:rPr lang="en-IN" sz="1600" dirty="0" err="1" smtClean="0">
                <a:latin typeface="Times New Roman" pitchFamily="18" charset="0"/>
                <a:cs typeface="Times New Roman" pitchFamily="18" charset="0"/>
              </a:rPr>
              <a:t>Aldweesh</a:t>
            </a:r>
            <a:r>
              <a:rPr lang="en-IN" sz="1600" dirty="0" smtClean="0">
                <a:latin typeface="Times New Roman" pitchFamily="18" charset="0"/>
                <a:cs typeface="Times New Roman" pitchFamily="18" charset="0"/>
              </a:rPr>
              <a:t>, A., et al.: Betrayal, Distrust, and Rationality: Smart Counter-Collusion Contracts for Verifiable Cloud Computing, ACM CCS. ACM, New York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Li, X., Jiang, P., Chen, T.,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Q.: A survey on the security of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systems. Future Gen.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Oliner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Stearley</a:t>
            </a:r>
            <a:r>
              <a:rPr lang="en-IN" sz="1600" dirty="0" smtClean="0">
                <a:latin typeface="Times New Roman" pitchFamily="18" charset="0"/>
                <a:cs typeface="Times New Roman" pitchFamily="18" charset="0"/>
              </a:rPr>
              <a:t>, J.: What supercomputers say: a study of five system logs. In: IEEE/IFIP International Conference on Dependable Systems and Networks, pp. 575–584. IEEE Computer Society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Itani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Kayssi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Chehab</a:t>
            </a:r>
            <a:r>
              <a:rPr lang="en-IN" sz="1600" dirty="0" smtClean="0">
                <a:latin typeface="Times New Roman" pitchFamily="18" charset="0"/>
                <a:cs typeface="Times New Roman" pitchFamily="18" charset="0"/>
              </a:rPr>
              <a:t>, A.: Privacy as a service: privacy-aware data storage and processing in cloud computing architectures. In: The 8th IEEE International Conference on Dependable, Autonomic and Secure Computing, DASC (2009</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Ateniese</a:t>
            </a:r>
            <a:r>
              <a:rPr lang="en-IN" sz="1800" dirty="0" smtClean="0">
                <a:latin typeface="Times New Roman" pitchFamily="18" charset="0"/>
                <a:cs typeface="Times New Roman" pitchFamily="18" charset="0"/>
              </a:rPr>
              <a:t>, G., Burns, R., </a:t>
            </a:r>
            <a:r>
              <a:rPr lang="en-IN" sz="1800" dirty="0" err="1" smtClean="0">
                <a:latin typeface="Times New Roman" pitchFamily="18" charset="0"/>
                <a:cs typeface="Times New Roman" pitchFamily="18" charset="0"/>
              </a:rPr>
              <a:t>Curtmola</a:t>
            </a:r>
            <a:r>
              <a:rPr lang="en-IN" sz="1800" dirty="0" smtClean="0">
                <a:latin typeface="Times New Roman" pitchFamily="18" charset="0"/>
                <a:cs typeface="Times New Roman" pitchFamily="18" charset="0"/>
              </a:rPr>
              <a:t>, R., et al.: Provable data possession at </a:t>
            </a:r>
            <a:r>
              <a:rPr lang="en-IN" sz="1800" dirty="0" err="1" smtClean="0">
                <a:latin typeface="Times New Roman" pitchFamily="18" charset="0"/>
                <a:cs typeface="Times New Roman" pitchFamily="18" charset="0"/>
              </a:rPr>
              <a:t>untrusted</a:t>
            </a:r>
            <a:r>
              <a:rPr lang="en-IN" sz="1800" smtClean="0">
                <a:latin typeface="Times New Roman" pitchFamily="18" charset="0"/>
                <a:cs typeface="Times New Roman" pitchFamily="18" charset="0"/>
              </a:rPr>
              <a:t> stores</a:t>
            </a:r>
            <a:r>
              <a:rPr lang="en-IN" sz="180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In: ACM Conference on Computer and Communications Security, pp. 598–609. ACM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Tian</a:t>
            </a:r>
            <a:r>
              <a:rPr lang="en-IN" sz="1800" dirty="0" smtClean="0">
                <a:latin typeface="Times New Roman" pitchFamily="18" charset="0"/>
                <a:cs typeface="Times New Roman" pitchFamily="18" charset="0"/>
              </a:rPr>
              <a:t>, H., Chen, Z., Chang, C.C., et al.: Enabling public </a:t>
            </a:r>
            <a:r>
              <a:rPr lang="en-IN" sz="1800" dirty="0" err="1" smtClean="0">
                <a:latin typeface="Times New Roman" pitchFamily="18" charset="0"/>
                <a:cs typeface="Times New Roman" pitchFamily="18" charset="0"/>
              </a:rPr>
              <a:t>auditability</a:t>
            </a:r>
            <a:r>
              <a:rPr lang="en-IN" sz="1800" dirty="0" smtClean="0">
                <a:latin typeface="Times New Roman" pitchFamily="18" charset="0"/>
                <a:cs typeface="Times New Roman" pitchFamily="18" charset="0"/>
              </a:rPr>
              <a:t> for operation </a:t>
            </a:r>
            <a:r>
              <a:rPr lang="en-IN" sz="1800" dirty="0" err="1" smtClean="0">
                <a:latin typeface="Times New Roman" pitchFamily="18" charset="0"/>
                <a:cs typeface="Times New Roman" pitchFamily="18" charset="0"/>
              </a:rPr>
              <a:t>behaviors</a:t>
            </a:r>
            <a:r>
              <a:rPr lang="en-IN" sz="1800" dirty="0" smtClean="0">
                <a:latin typeface="Times New Roman" pitchFamily="18" charset="0"/>
                <a:cs typeface="Times New Roman" pitchFamily="18" charset="0"/>
              </a:rPr>
              <a:t> in cloud storage. Soft.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21(8), 1–13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Nakamoto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Bitcoin</a:t>
            </a:r>
            <a:r>
              <a:rPr lang="en-IN" sz="1800" dirty="0" smtClean="0">
                <a:latin typeface="Times New Roman" pitchFamily="18" charset="0"/>
                <a:cs typeface="Times New Roman" pitchFamily="18" charset="0"/>
              </a:rPr>
              <a:t>: a peer-to-peer electronic ash system. Technical report (2009). https:// bitcoin.org/bitcoin.pdf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Sengupta</a:t>
            </a:r>
            <a:r>
              <a:rPr lang="en-IN" sz="1800" dirty="0" smtClean="0">
                <a:latin typeface="Times New Roman" pitchFamily="18" charset="0"/>
                <a:cs typeface="Times New Roman" pitchFamily="18" charset="0"/>
              </a:rPr>
              <a:t>, B., Bag, S., </a:t>
            </a:r>
            <a:r>
              <a:rPr lang="en-IN" sz="1800" dirty="0" err="1" smtClean="0">
                <a:latin typeface="Times New Roman" pitchFamily="18" charset="0"/>
                <a:cs typeface="Times New Roman" pitchFamily="18" charset="0"/>
              </a:rPr>
              <a:t>Ruj</a:t>
            </a:r>
            <a:r>
              <a:rPr lang="en-IN" sz="1800" dirty="0" smtClean="0">
                <a:latin typeface="Times New Roman" pitchFamily="18" charset="0"/>
                <a:cs typeface="Times New Roman" pitchFamily="18" charset="0"/>
              </a:rPr>
              <a:t>, S., et al.: </a:t>
            </a:r>
            <a:r>
              <a:rPr lang="en-IN" sz="1800" dirty="0" err="1" smtClean="0">
                <a:latin typeface="Times New Roman" pitchFamily="18" charset="0"/>
                <a:cs typeface="Times New Roman" pitchFamily="18" charset="0"/>
              </a:rPr>
              <a:t>Retricoin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bitcoin</a:t>
            </a:r>
            <a:r>
              <a:rPr lang="en-IN" sz="1800" dirty="0" smtClean="0">
                <a:latin typeface="Times New Roman" pitchFamily="18" charset="0"/>
                <a:cs typeface="Times New Roman" pitchFamily="18" charset="0"/>
              </a:rPr>
              <a:t> based on compact proofs of </a:t>
            </a:r>
            <a:r>
              <a:rPr lang="en-IN" sz="1800" dirty="0" err="1" smtClean="0">
                <a:latin typeface="Times New Roman" pitchFamily="18" charset="0"/>
                <a:cs typeface="Times New Roman" pitchFamily="18" charset="0"/>
              </a:rPr>
              <a:t>retrievability</a:t>
            </a:r>
            <a:r>
              <a:rPr lang="en-IN" sz="1800" dirty="0" smtClean="0">
                <a:latin typeface="Times New Roman" pitchFamily="18" charset="0"/>
                <a:cs typeface="Times New Roman" pitchFamily="18" charset="0"/>
              </a:rPr>
              <a:t>. In: The 17th International Conference on Distributed Computing and Networking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Ramachandran</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Kantarcioglu</a:t>
            </a:r>
            <a:r>
              <a:rPr lang="en-IN" sz="1800" dirty="0" smtClean="0">
                <a:latin typeface="Times New Roman" pitchFamily="18" charset="0"/>
                <a:cs typeface="Times New Roman" pitchFamily="18" charset="0"/>
              </a:rPr>
              <a:t>, D.: Using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and smart contracts for secure data provenance management (2017</a:t>
            </a:r>
            <a:r>
              <a:rPr lang="en-IN" sz="1800" dirty="0" smtClean="0">
                <a:latin typeface="Times New Roman" pitchFamily="18" charset="0"/>
                <a:cs typeface="Times New Roman" pitchFamily="18" charset="0"/>
              </a:rPr>
              <a:t>).</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1426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Blockchain-Based Decentralized Public Auditing for Cloud Storage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2021-06-21T09:08:26Z</dcterms:modified>
</cp:coreProperties>
</file>