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Beyond RSS A PRR and SNR Aided Localization System for Transceiver-free Target in Sparse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buNone/>
            </a:pPr>
            <a:r>
              <a:rPr lang="en-IN" sz="2000" dirty="0" smtClean="0">
                <a:latin typeface="Times New Roman" pitchFamily="18" charset="0"/>
                <a:cs typeface="Times New Roman" pitchFamily="18" charset="0"/>
              </a:rPr>
              <a:t>    Nowadays </a:t>
            </a:r>
            <a:r>
              <a:rPr lang="en-IN" sz="2000" dirty="0" smtClean="0">
                <a:latin typeface="Times New Roman" pitchFamily="18" charset="0"/>
                <a:cs typeface="Times New Roman" pitchFamily="18" charset="0"/>
              </a:rPr>
              <a:t>transceiver-free (also referred to as device-free) localization using Received Signal Strength (RSS) is a hot topic for researchers due to its widespread applicability. However, RSS is easily affected by the indoor environment, resulting in a dense deployment of reference nodes. Some hybrid systems have already been proposed to help RSS localization, but most of them require additional hardware support. In order to solve this problem, in this paper, we propose two algorithms, which leverage the Packet Received Rate (PRR) to help RSS localization without additional hardware support. Moreover, we take the environment noise information into consideration by utilizing the Signal-to-Noise Ratio (SNR) which is based on the RSS and Noise Floor (NF) information instead of pure RSS. Thus, we can alleviate the noise effect in the environment and make our system more sensitive to the target. Specifically, when reference nodes are sparsely deployed and RSS is very weak, PRR and SNR can help in performing localization more accurately. Our BEYOND RSS system is based on sparse wireless sensor networks, wherein the experimental results show that the average localization error of our approach outperforms the pure RSS based approach by about 15.19%.</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the best of our knowledge, most of the existing research is focused on the second type, i.e., on the design of receivers for communication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 addition of such subsystems will inevitably cause electromagnetic compatibility issues, which may impose serious mutual interference on the existing subsystems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there is a growing demand to utilize existing communication systems, such as cellular BSs, to monitor unauthorized UAVs while offering wireless services to authorized UEs, which needs no substantial extra hardware and thus reduces the cost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existing, or potential application scenarios of CRSS from both civilian and military perspectives.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However, several problems need to be investigated in that context, such as specific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channel models and constraints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corresponding optimization problem is solved via </a:t>
            </a:r>
            <a:r>
              <a:rPr lang="en-IN" sz="2000" dirty="0" err="1" smtClean="0">
                <a:latin typeface="Times New Roman" pitchFamily="18" charset="0"/>
                <a:cs typeface="Times New Roman" pitchFamily="18" charset="0"/>
              </a:rPr>
              <a:t>Lagrangian</a:t>
            </a:r>
            <a:r>
              <a:rPr lang="en-IN" sz="2000" dirty="0" smtClean="0">
                <a:latin typeface="Times New Roman" pitchFamily="18" charset="0"/>
                <a:cs typeface="Times New Roman" pitchFamily="18" charset="0"/>
              </a:rPr>
              <a:t> dual decomposition and alternating minimization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authors then formulate an optimization problem to maximize the rate subject to power and radar SINR constraints. It is worth noting that this problem can be solved in closed-form when the radar interference satisfies certain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the coexistence problem of the MIMO radar and the multi-user MIMO (MU-MIMO) communication system, the authors of </a:t>
            </a:r>
            <a:r>
              <a:rPr lang="en-IN" sz="2000" dirty="0" smtClean="0">
                <a:latin typeface="Times New Roman" pitchFamily="18" charset="0"/>
                <a:cs typeface="Times New Roman" pitchFamily="18" charset="0"/>
              </a:rPr>
              <a:t>have </a:t>
            </a:r>
            <a:r>
              <a:rPr lang="en-IN" sz="2000" dirty="0" smtClean="0">
                <a:latin typeface="Times New Roman" pitchFamily="18" charset="0"/>
                <a:cs typeface="Times New Roman" pitchFamily="18" charset="0"/>
              </a:rPr>
              <a:t>proposed a robust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design at the MIMO BS when the ICSI between the radar and the communication system is imperfectly known.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feasibility and the efficiency of the proposed approaches in realizing DFRC are verified via numerical simulations. Finally, our discussions are summarized by </a:t>
            </a:r>
            <a:r>
              <a:rPr lang="en-IN" sz="2000" dirty="0" err="1" smtClean="0">
                <a:latin typeface="Times New Roman" pitchFamily="18" charset="0"/>
                <a:cs typeface="Times New Roman" pitchFamily="18" charset="0"/>
              </a:rPr>
              <a:t>overviewing</a:t>
            </a:r>
            <a:r>
              <a:rPr lang="en-IN" sz="2000" dirty="0" smtClean="0">
                <a:latin typeface="Times New Roman" pitchFamily="18" charset="0"/>
                <a:cs typeface="Times New Roman" pitchFamily="18" charset="0"/>
              </a:rPr>
              <a:t> the open problems in the research field of CRSS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UAVs have been proposed as aerial base stations to a range of data-demanding scenarios such as concerts, football games, disasters and emergency </a:t>
            </a:r>
            <a:r>
              <a:rPr lang="en-IN" sz="2000" dirty="0" smtClean="0">
                <a:latin typeface="Times New Roman" pitchFamily="18" charset="0"/>
                <a:cs typeface="Times New Roman" pitchFamily="18" charset="0"/>
              </a:rPr>
              <a:t>scenarios.</a:t>
            </a:r>
          </a:p>
          <a:p>
            <a:pPr algn="just">
              <a:lnSpc>
                <a:spcPct val="150000"/>
              </a:lnSpc>
            </a:pPr>
            <a:r>
              <a:rPr lang="en-IN" sz="2000" dirty="0" smtClean="0">
                <a:latin typeface="Times New Roman" pitchFamily="18" charset="0"/>
                <a:cs typeface="Times New Roman" pitchFamily="18" charset="0"/>
              </a:rPr>
              <a:t>A novel channel estimation approach has been proposed in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exploiting the radar probing waveform as the pilot signal, where the radar is oblivious to the operation of the communication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 integrated metric is proposed for the DFRC receiver, which is the weighted sum of the estimation and communication rates.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consider the performance of the bias-corrected MLE in the case when measurements are </a:t>
            </a:r>
            <a:r>
              <a:rPr lang="en-IN" sz="2000" dirty="0" smtClean="0">
                <a:latin typeface="Times New Roman" pitchFamily="18" charset="0"/>
                <a:cs typeface="Times New Roman" pitchFamily="18" charset="0"/>
              </a:rPr>
              <a:t>RSS.</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Comparing </a:t>
            </a:r>
            <a:r>
              <a:rPr lang="en-IN" sz="2000" dirty="0" smtClean="0">
                <a:latin typeface="Times New Roman" pitchFamily="18" charset="0"/>
                <a:cs typeface="Times New Roman" pitchFamily="18" charset="0"/>
              </a:rPr>
              <a:t>proximity and RSS bounds allows us to determine the performance loss associated with proximity as compared to the performance of RSS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if we consider particular location estimators, we can determine their performance via simulation, and then compare the results to the CRB.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deploy localization systems based on proximity or QRSS, future work must be done to explore the performance of particular location estimators which use quantized RSS or proximity measurements.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Recursive position estimation in sensor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Albowicz, A. Chen, and L.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Recursive hierarchy provides a framework for extending position estimation throughout a sensor network.</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RADAR: an in-building RF-based user location and tracking system</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Bahl and V. N. Padmanabhan.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present RADAR, a radio-frequency (RF)-based system for locating and tracking users inside buildings.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Localization in sensor networks with fading and mobility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Bergamo and G. Mazzini.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sensor networks the device localization is an interesting topic due to its relationship with routing and energy consumption.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GPS-less low cost outdoor localization for very small devices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Bulusu, J. Heidemann, and D. Estrin.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fixed number of reference points in the network with overlapping regions of coverage transmit periodic beacon signals.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447800"/>
            <a:ext cx="65532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has presented a variety of analytical results to aid in the design of sensor localization systems based on RSS, quantized RSS, or proximity measurements between sensors. Since low-cost is a key objective in the design of these wireless sensors, it is important to meet the design goals with the least device complexity. We have shown that variance bounds for unbiased location estimators using proximity measurements are significantly higher than for those using RSS measurements. In the single blindfolded device example, averaged over device location, the standard deviation bound for proximity measurements was 48% worse than that for RSS measurements. In a grid of devices, the proximity measurements had an average standard deviation bound about 57% worse than that of RSS measurements. Furthermore, since the area of uncertainty is proportional to the variance, rather than standard deviation, these differences are even more significant. However, we have shown that K-level QRSS can perform approximately as well as RSS for even low values of K. A system with just 3 bits of quantization (K = 8) may be enough in cases.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 </a:t>
            </a:r>
            <a:r>
              <a:rPr lang="en-IN" sz="1800" dirty="0" err="1" smtClean="0">
                <a:latin typeface="Times New Roman" pitchFamily="18" charset="0"/>
                <a:cs typeface="Times New Roman" pitchFamily="18" charset="0"/>
              </a:rPr>
              <a:t>Albowicz</a:t>
            </a:r>
            <a:r>
              <a:rPr lang="en-IN" sz="1800" dirty="0" smtClean="0">
                <a:latin typeface="Times New Roman" pitchFamily="18" charset="0"/>
                <a:cs typeface="Times New Roman" pitchFamily="18" charset="0"/>
              </a:rPr>
              <a:t>, A. Chen, and L. Zhang. Recursive position estimation in sensor networks. In IEEE Int. Conf. on Network Protocols, pages 35–41, Nov. 2001.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P. </a:t>
            </a:r>
            <a:r>
              <a:rPr lang="en-IN" sz="1800" dirty="0" err="1" smtClean="0">
                <a:latin typeface="Times New Roman" pitchFamily="18" charset="0"/>
                <a:cs typeface="Times New Roman" pitchFamily="18" charset="0"/>
              </a:rPr>
              <a:t>Bahl</a:t>
            </a:r>
            <a:r>
              <a:rPr lang="en-IN" sz="1800" dirty="0" smtClean="0">
                <a:latin typeface="Times New Roman" pitchFamily="18" charset="0"/>
                <a:cs typeface="Times New Roman" pitchFamily="18" charset="0"/>
              </a:rPr>
              <a:t> and V. N. </a:t>
            </a:r>
            <a:r>
              <a:rPr lang="en-IN" sz="1800" dirty="0" err="1" smtClean="0">
                <a:latin typeface="Times New Roman" pitchFamily="18" charset="0"/>
                <a:cs typeface="Times New Roman" pitchFamily="18" charset="0"/>
              </a:rPr>
              <a:t>Padmanabhan</a:t>
            </a:r>
            <a:r>
              <a:rPr lang="en-IN" sz="1800" dirty="0" smtClean="0">
                <a:latin typeface="Times New Roman" pitchFamily="18" charset="0"/>
                <a:cs typeface="Times New Roman" pitchFamily="18" charset="0"/>
              </a:rPr>
              <a:t>. RADAR: an in-building RF-based user location and tracking system. In IEEE INFOCOM 2000, pages 775–784, 2000.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P. Bergamo and G. Mazzini. Localization in sensor networks with fading and mobility. In IEEE PIMRC, pages 750–754, Sept. 2002.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J. E. </a:t>
            </a:r>
            <a:r>
              <a:rPr lang="en-IN" sz="1800" dirty="0" err="1" smtClean="0">
                <a:latin typeface="Times New Roman" pitchFamily="18" charset="0"/>
                <a:cs typeface="Times New Roman" pitchFamily="18" charset="0"/>
              </a:rPr>
              <a:t>Berube</a:t>
            </a:r>
            <a:r>
              <a:rPr lang="en-IN" sz="1800" dirty="0" smtClean="0">
                <a:latin typeface="Times New Roman" pitchFamily="18" charset="0"/>
                <a:cs typeface="Times New Roman" pitchFamily="18" charset="0"/>
              </a:rPr>
              <a:t>. Personal security system with weighted receiver locations, April 1999. U.S. Patent 5,898,397. Detection Systems, Inc.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N. </a:t>
            </a:r>
            <a:r>
              <a:rPr lang="en-IN" sz="1800" dirty="0" err="1" smtClean="0">
                <a:latin typeface="Times New Roman" pitchFamily="18" charset="0"/>
                <a:cs typeface="Times New Roman" pitchFamily="18" charset="0"/>
              </a:rPr>
              <a:t>Bulusu</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Heidemann</a:t>
            </a:r>
            <a:r>
              <a:rPr lang="en-IN" sz="1800" dirty="0" smtClean="0">
                <a:latin typeface="Times New Roman" pitchFamily="18" charset="0"/>
                <a:cs typeface="Times New Roman" pitchFamily="18" charset="0"/>
              </a:rPr>
              <a:t>, and D. </a:t>
            </a:r>
            <a:r>
              <a:rPr lang="en-IN" sz="1800" dirty="0" err="1" smtClean="0">
                <a:latin typeface="Times New Roman" pitchFamily="18" charset="0"/>
                <a:cs typeface="Times New Roman" pitchFamily="18" charset="0"/>
              </a:rPr>
              <a:t>Estrin</a:t>
            </a:r>
            <a:r>
              <a:rPr lang="en-IN" sz="1800" dirty="0" smtClean="0">
                <a:latin typeface="Times New Roman" pitchFamily="18" charset="0"/>
                <a:cs typeface="Times New Roman" pitchFamily="18" charset="0"/>
              </a:rPr>
              <a:t>. GPS-less low cost outdoor localization for very small devices. IEEE Personal Comm., 5(5):28–34, Oct. 2000.</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N. </a:t>
            </a:r>
            <a:r>
              <a:rPr lang="en-IN" sz="1600" dirty="0" err="1" smtClean="0">
                <a:latin typeface="Times New Roman" pitchFamily="18" charset="0"/>
                <a:cs typeface="Times New Roman" pitchFamily="18" charset="0"/>
              </a:rPr>
              <a:t>Bulusu</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Heidemann</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Estrin</a:t>
            </a:r>
            <a:r>
              <a:rPr lang="en-IN" sz="1600" dirty="0" smtClean="0">
                <a:latin typeface="Times New Roman" pitchFamily="18" charset="0"/>
                <a:cs typeface="Times New Roman" pitchFamily="18" charset="0"/>
              </a:rPr>
              <a:t>. Adaptive beacon placement. In Int. Conf. on Distributed Computing Systems, pages 489–498, Apr 2001.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J. </a:t>
            </a:r>
            <a:r>
              <a:rPr lang="en-IN" sz="1600" dirty="0" err="1" smtClean="0">
                <a:latin typeface="Times New Roman" pitchFamily="18" charset="0"/>
                <a:cs typeface="Times New Roman" pitchFamily="18" charset="0"/>
              </a:rPr>
              <a:t>Coulson</a:t>
            </a:r>
            <a:r>
              <a:rPr lang="en-IN" sz="1600" dirty="0" smtClean="0">
                <a:latin typeface="Times New Roman" pitchFamily="18" charset="0"/>
                <a:cs typeface="Times New Roman" pitchFamily="18" charset="0"/>
              </a:rPr>
              <a:t>, A. G. Williamson, and R. G. Vaughan. A statistical basis for lognormal shadowing effects in multipath fading channels. IEEE Trans. on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 46(4):494–502, April 1998.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L. Doherty, K. S. J. </a:t>
            </a:r>
            <a:r>
              <a:rPr lang="en-IN" sz="1600" dirty="0" err="1" smtClean="0">
                <a:latin typeface="Times New Roman" pitchFamily="18" charset="0"/>
                <a:cs typeface="Times New Roman" pitchFamily="18" charset="0"/>
              </a:rPr>
              <a:t>pister</a:t>
            </a:r>
            <a:r>
              <a:rPr lang="en-IN" sz="1600" dirty="0" smtClean="0">
                <a:latin typeface="Times New Roman" pitchFamily="18" charset="0"/>
                <a:cs typeface="Times New Roman" pitchFamily="18" charset="0"/>
              </a:rPr>
              <a:t>, and L. E. </a:t>
            </a:r>
            <a:r>
              <a:rPr lang="en-IN" sz="1600" dirty="0" err="1" smtClean="0">
                <a:latin typeface="Times New Roman" pitchFamily="18" charset="0"/>
                <a:cs typeface="Times New Roman" pitchFamily="18" charset="0"/>
              </a:rPr>
              <a:t>Ghaoui</a:t>
            </a:r>
            <a:r>
              <a:rPr lang="en-IN" sz="1600" dirty="0" smtClean="0">
                <a:latin typeface="Times New Roman" pitchFamily="18" charset="0"/>
                <a:cs typeface="Times New Roman" pitchFamily="18" charset="0"/>
              </a:rPr>
              <a:t>. Convex position estimation in wireless sensor networks. In IEEE INFOCOM, volume 3, pages 1655 –1663, 2001.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R. Fleming and C. Kushner. Low-power, miniature, distributed position location and communication devices using ultra-wideband, </a:t>
            </a:r>
            <a:r>
              <a:rPr lang="en-IN" sz="1600" dirty="0" err="1" smtClean="0">
                <a:latin typeface="Times New Roman" pitchFamily="18" charset="0"/>
                <a:cs typeface="Times New Roman" pitchFamily="18" charset="0"/>
              </a:rPr>
              <a:t>nonsinusoidal</a:t>
            </a:r>
            <a:r>
              <a:rPr lang="en-IN" sz="1600" dirty="0" smtClean="0">
                <a:latin typeface="Times New Roman" pitchFamily="18" charset="0"/>
                <a:cs typeface="Times New Roman" pitchFamily="18" charset="0"/>
              </a:rPr>
              <a:t> communication technology. Technical report, </a:t>
            </a:r>
            <a:r>
              <a:rPr lang="en-IN" sz="1600" dirty="0" err="1" smtClean="0">
                <a:latin typeface="Times New Roman" pitchFamily="18" charset="0"/>
                <a:cs typeface="Times New Roman" pitchFamily="18" charset="0"/>
              </a:rPr>
              <a:t>Aetherwire</a:t>
            </a:r>
            <a:r>
              <a:rPr lang="en-IN" sz="1600" dirty="0" smtClean="0">
                <a:latin typeface="Times New Roman" pitchFamily="18" charset="0"/>
                <a:cs typeface="Times New Roman" pitchFamily="18" charset="0"/>
              </a:rPr>
              <a:t> Inc., Semi-Annual Technical Report, ARPA Contract J-FBI-94-058, July 1995.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L. </a:t>
            </a:r>
            <a:r>
              <a:rPr lang="en-IN" sz="1600" dirty="0" err="1" smtClean="0">
                <a:latin typeface="Times New Roman" pitchFamily="18" charset="0"/>
                <a:cs typeface="Times New Roman" pitchFamily="18" charset="0"/>
              </a:rPr>
              <a:t>Girod</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Bychkovskiy</a:t>
            </a:r>
            <a:r>
              <a:rPr lang="en-IN" sz="1600" dirty="0" smtClean="0">
                <a:latin typeface="Times New Roman" pitchFamily="18" charset="0"/>
                <a:cs typeface="Times New Roman" pitchFamily="18" charset="0"/>
              </a:rPr>
              <a:t>, J. Elson, and D. </a:t>
            </a:r>
            <a:r>
              <a:rPr lang="en-IN" sz="1600" dirty="0" err="1" smtClean="0">
                <a:latin typeface="Times New Roman" pitchFamily="18" charset="0"/>
                <a:cs typeface="Times New Roman" pitchFamily="18" charset="0"/>
              </a:rPr>
              <a:t>Estrin</a:t>
            </a:r>
            <a:r>
              <a:rPr lang="en-IN" sz="1600" dirty="0" smtClean="0">
                <a:latin typeface="Times New Roman" pitchFamily="18" charset="0"/>
                <a:cs typeface="Times New Roman" pitchFamily="18" charset="0"/>
              </a:rPr>
              <a:t>. Locating tiny sensors in time and space: a case study. In IEEE Int. Conf. on Computer Design, pages 214–219, 2002.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1300</TotalTime>
  <Words>1478</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Beyond RSS A PRR and SNR Aided Localization System for Transceiver-free Target in Sparse Wireless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2021-06-18T07:43:36Z</dcterms:modified>
</cp:coreProperties>
</file>