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Max-Consensus Over Fading Wireless Channels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deals with the problem of achieving finite-time max-consensus in a multi-agent system that communicates over a fading wireless channel. A key feature of the wireless channel is the superposition (or broadcast) property. In traditional wireless communication systems, the superposition property is usually undesired since it might cause interference that drastically degrades system performance. In contrast, in the multi-agent system considered in this paper, different agents aim at achieving max-consensus. Therefore, rather than </a:t>
            </a:r>
            <a:r>
              <a:rPr lang="en-IN" sz="2000" dirty="0" err="1" smtClean="0">
                <a:latin typeface="Times New Roman" pitchFamily="18" charset="0"/>
                <a:cs typeface="Times New Roman" pitchFamily="18" charset="0"/>
              </a:rPr>
              <a:t>combatting</a:t>
            </a:r>
            <a:r>
              <a:rPr lang="en-IN" sz="2000" dirty="0" smtClean="0">
                <a:latin typeface="Times New Roman" pitchFamily="18" charset="0"/>
                <a:cs typeface="Times New Roman" pitchFamily="18" charset="0"/>
              </a:rPr>
              <a:t> interference due to the superposition property, we design a communication system that exploits this property for a more efficient usage of wireless resources. By simultaneously accessing the wireless channel, each agent obtains a weighted average of the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agents' information states, where weights (namely, channel coefficients) are unknown and fading. Given that each agent has access to this piece of information, we present a switching consensus protocol employing broadcast </a:t>
            </a:r>
            <a:r>
              <a:rPr lang="en-IN" sz="2000" dirty="0" err="1" smtClean="0">
                <a:latin typeface="Times New Roman" pitchFamily="18" charset="0"/>
                <a:cs typeface="Times New Roman" pitchFamily="18" charset="0"/>
              </a:rPr>
              <a:t>autorisations</a:t>
            </a:r>
            <a:r>
              <a:rPr lang="en-IN" sz="2000" dirty="0" smtClean="0">
                <a:latin typeface="Times New Roman" pitchFamily="18" charset="0"/>
                <a:cs typeface="Times New Roman" pitchFamily="18" charset="0"/>
              </a:rPr>
              <a:t> for agents and show that max-consensus can be achieved under this protocol within a finite number of </a:t>
            </a:r>
            <a:r>
              <a:rPr lang="en-IN" sz="2000" dirty="0" smtClean="0">
                <a:latin typeface="Times New Roman" pitchFamily="18" charset="0"/>
                <a:cs typeface="Times New Roman" pitchFamily="18" charset="0"/>
              </a:rPr>
              <a:t>iterations.</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there exists a rich literature on estimation consensus, detection consensus problems only recently started to receive attention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consider the case where each node transmits its belief (conditional probability) to other nodes. As a result, their problem immediately takes the form of the traditional average estimation consensus for which a rich literature exists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discuss the fusion and diversity decision-making strategies over time-invariant network topologies and shed light on the underlying trade-offs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are interested in group agreement problem, where a group of agents need to reach consensus on the value of a parameter of interest.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classical distributed estimation problem, sensors make noisy observations of a scalar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basic consensus problem addresses the convergence of such schemes. Centralized approaches require the computation of a tree, rooted at the fusion node, aggregation of data up the tree, and dissemination of the consensus value down the tree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may be achieved if nodes have </a:t>
            </a:r>
            <a:r>
              <a:rPr lang="en-IN" sz="2000" dirty="0" err="1" smtClean="0">
                <a:latin typeface="Times New Roman" pitchFamily="18" charset="0"/>
                <a:cs typeface="Times New Roman" pitchFamily="18" charset="0"/>
              </a:rPr>
              <a:t>multipacket</a:t>
            </a:r>
            <a:r>
              <a:rPr lang="en-IN" sz="2000" dirty="0" smtClean="0">
                <a:latin typeface="Times New Roman" pitchFamily="18" charset="0"/>
                <a:cs typeface="Times New Roman" pitchFamily="18" charset="0"/>
              </a:rPr>
              <a:t> reception capability , or proper scheduling is performed. We illustrate the impact of </a:t>
            </a:r>
            <a:r>
              <a:rPr lang="en-IN" sz="2000" dirty="0" smtClean="0">
                <a:latin typeface="Times New Roman" pitchFamily="18" charset="0"/>
                <a:cs typeface="Times New Roman" pitchFamily="18" charset="0"/>
              </a:rPr>
              <a:t>collisions.</a:t>
            </a:r>
          </a:p>
          <a:p>
            <a:pPr algn="just">
              <a:lnSpc>
                <a:spcPct val="150000"/>
              </a:lnSpc>
            </a:pPr>
            <a:r>
              <a:rPr lang="en-IN" sz="2000" dirty="0" smtClean="0">
                <a:latin typeface="Times New Roman" pitchFamily="18" charset="0"/>
                <a:cs typeface="Times New Roman" pitchFamily="18" charset="0"/>
              </a:rPr>
              <a:t>Consensus over fading channels and the issue of deterministic vs. random schedules has been considered in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We consider an Aloha based approach and compare performance to that of tree-based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and, </a:t>
            </a:r>
            <a:r>
              <a:rPr lang="en-IN" sz="2000" dirty="0" smtClean="0">
                <a:latin typeface="Times New Roman" pitchFamily="18" charset="0"/>
                <a:cs typeface="Times New Roman" pitchFamily="18" charset="0"/>
              </a:rPr>
              <a:t>the consensus problem and event-triggered communication strategy in MASs are analyzed, and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method is applied to a vehicle platoon control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mathematically analyze the proposed framework and show how the network achieves accurate consensus asymptotically.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show an example, we then utilize the proposed framework over regular ring lattice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theoretical and simulation results indicate that the proposed technique improves the consensus performance considerably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a novel consensus-seeking protocol that utilizes information of link qualities. We showed that by incorporating the information of link qualities, the network will be in consensus with a higher probability but still holds the undesirable asymptotic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Therefore, the design of consensus protocols aiming at exploiting interference and, as a consequence, allowing a more efficient use of wireless resources, has recently attracted attention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Adopting orthogonal transmission (thus avoiding interference) is therefore not necessary, which motivates a more efficient method to achieve the same goal by exploiting the interference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fading effect attenuates by a random (and unknown) coefficient all transmitted signals. The receiver obtains a superposition (sum) of such attenuated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fading channel coefficients are assumed to be positive real numbers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fading channel coefficients are assumed to be identically distributed and independent across different iterations and across different transmitter-receiver </a:t>
            </a:r>
            <a:r>
              <a:rPr lang="en-IN" sz="2000" dirty="0" smtClean="0">
                <a:latin typeface="Times New Roman" pitchFamily="18" charset="0"/>
                <a:cs typeface="Times New Roman" pitchFamily="18" charset="0"/>
              </a:rPr>
              <a:t>pairs.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43599"/>
        </p:xfrm>
        <a:graphic>
          <a:graphicData uri="http://schemas.openxmlformats.org/drawingml/2006/table">
            <a:tbl>
              <a:tblPr firstRow="1" bandRow="1">
                <a:tableStyleId>{5C22544A-7EE6-4342-B048-85BDC9FD1C3A}</a:tableStyleId>
              </a:tblPr>
              <a:tblGrid>
                <a:gridCol w="2622550"/>
                <a:gridCol w="2254250"/>
                <a:gridCol w="2990850"/>
              </a:tblGrid>
              <a:tr h="408168">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16105">
                <a:tc>
                  <a:txBody>
                    <a:bodyPr/>
                    <a:lstStyle/>
                    <a:p>
                      <a:pPr algn="just">
                        <a:lnSpc>
                          <a:spcPct val="150000"/>
                        </a:lnSpc>
                        <a:spcAft>
                          <a:spcPts val="500"/>
                        </a:spcAft>
                        <a:tabLst>
                          <a:tab pos="457200" algn="l"/>
                        </a:tabLst>
                      </a:pPr>
                      <a:r>
                        <a:rPr lang="en-US" sz="2000" dirty="0">
                          <a:latin typeface="Times New Roman"/>
                          <a:ea typeface="Calibri"/>
                          <a:cs typeface="Latha"/>
                        </a:rPr>
                        <a:t>Multi-way communication channels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Rudolf Ahlswede.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Multi-way communication is a means to significantly improve the spectral efficiency of wireless networks.</a:t>
                      </a:r>
                      <a:endParaRPr lang="en-IN" sz="2000">
                        <a:latin typeface="Calibri"/>
                        <a:ea typeface="Calibri"/>
                        <a:cs typeface="Latha"/>
                      </a:endParaRPr>
                    </a:p>
                  </a:txBody>
                  <a:tcPr marL="68580" marR="68580" marT="0" marB="0"/>
                </a:tc>
              </a:tr>
              <a:tr h="3019326">
                <a:tc>
                  <a:txBody>
                    <a:bodyPr/>
                    <a:lstStyle/>
                    <a:p>
                      <a:pPr algn="just">
                        <a:lnSpc>
                          <a:spcPct val="150000"/>
                        </a:lnSpc>
                        <a:spcAft>
                          <a:spcPts val="500"/>
                        </a:spcAft>
                        <a:tabLst>
                          <a:tab pos="457200" algn="l"/>
                        </a:tabLst>
                      </a:pPr>
                      <a:r>
                        <a:rPr lang="en-US" sz="2000">
                          <a:latin typeface="Times New Roman"/>
                          <a:ea typeface="Calibri"/>
                          <a:cs typeface="Latha"/>
                        </a:rPr>
                        <a:t>Computer-controlled systems: theory and design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Karl J Åström and Björn Wittenmark.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Practically all modern control systems are based upon microprocessors and complex microcontrollers that yield high performance and functionality.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Reaching a consensus in a dynamically changing environment: convergence rates, measurement delays, and asynchronous events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Ming Cao, A Stephen Morse, and Brian DO Anderson.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also uses graph-theoretic constructions to solve modified versions of the Vicsek problem in which there are measurement delays, asynchronous events, or a group leader.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Elements of information theory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Thomas M Cover and Joy A Thomas.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are a number of parallels between information theory and the theory of investment in a stock market.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447800"/>
            <a:ext cx="6781799"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has presented a possible solution for achieving max-consensus in multi-agent systems communicating over real fading wireless channels. First, a suitable communication system has been designed. By employing this strategy, a </a:t>
            </a:r>
            <a:r>
              <a:rPr lang="en-IN" dirty="0" err="1" smtClean="0">
                <a:latin typeface="Times New Roman" pitchFamily="18" charset="0"/>
                <a:cs typeface="Times New Roman" pitchFamily="18" charset="0"/>
              </a:rPr>
              <a:t>maxconsensus</a:t>
            </a:r>
            <a:r>
              <a:rPr lang="en-IN" dirty="0" smtClean="0">
                <a:latin typeface="Times New Roman" pitchFamily="18" charset="0"/>
                <a:cs typeface="Times New Roman" pitchFamily="18" charset="0"/>
              </a:rPr>
              <a:t> protocol adopting broadcast authorizations has been proven to guarantee asymptotic convergence. Then, this protocol has been extended with a switching protocol guaranteeing finite-time convergence.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Rudolf </a:t>
            </a:r>
            <a:r>
              <a:rPr lang="en-IN" sz="1600" dirty="0" err="1" smtClean="0">
                <a:latin typeface="Times New Roman" pitchFamily="18" charset="0"/>
                <a:cs typeface="Times New Roman" pitchFamily="18" charset="0"/>
              </a:rPr>
              <a:t>Ahlswede</a:t>
            </a:r>
            <a:r>
              <a:rPr lang="en-IN" sz="1600" dirty="0" smtClean="0">
                <a:latin typeface="Times New Roman" pitchFamily="18" charset="0"/>
                <a:cs typeface="Times New Roman" pitchFamily="18" charset="0"/>
              </a:rPr>
              <a:t>. Multi-way communication channels. In Second International Symposium on Information Theory: </a:t>
            </a:r>
            <a:r>
              <a:rPr lang="en-IN" sz="1600" dirty="0" err="1" smtClean="0">
                <a:latin typeface="Times New Roman" pitchFamily="18" charset="0"/>
                <a:cs typeface="Times New Roman" pitchFamily="18" charset="0"/>
              </a:rPr>
              <a:t>Tsahkadsor</a:t>
            </a:r>
            <a:r>
              <a:rPr lang="en-IN" sz="1600" dirty="0" smtClean="0">
                <a:latin typeface="Times New Roman" pitchFamily="18" charset="0"/>
                <a:cs typeface="Times New Roman" pitchFamily="18" charset="0"/>
              </a:rPr>
              <a:t>, Armenia, USSR, Sept. 2-8, 1971, 1973.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Karl J </a:t>
            </a:r>
            <a:r>
              <a:rPr lang="en-IN" sz="1600" dirty="0" err="1" smtClean="0">
                <a:latin typeface="Times New Roman" pitchFamily="18" charset="0"/>
                <a:cs typeface="Times New Roman" pitchFamily="18" charset="0"/>
              </a:rPr>
              <a:t>Åström</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Björn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Wittenmark</a:t>
            </a:r>
            <a:r>
              <a:rPr lang="en-IN" sz="1600" dirty="0" smtClean="0">
                <a:latin typeface="Times New Roman" pitchFamily="18" charset="0"/>
                <a:cs typeface="Times New Roman" pitchFamily="18" charset="0"/>
              </a:rPr>
              <a:t>. Computer-controlled systems: theory and design. Courier Corporation,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Igor </a:t>
            </a:r>
            <a:r>
              <a:rPr lang="en-IN" sz="1600" dirty="0" err="1" smtClean="0">
                <a:latin typeface="Times New Roman" pitchFamily="18" charset="0"/>
                <a:cs typeface="Times New Roman" pitchFamily="18" charset="0"/>
              </a:rPr>
              <a:t>Bjelakovic</a:t>
            </a:r>
            <a:r>
              <a:rPr lang="en-IN" sz="1600" dirty="0" smtClean="0">
                <a:latin typeface="Times New Roman" pitchFamily="18" charset="0"/>
                <a:cs typeface="Times New Roman" pitchFamily="18" charset="0"/>
              </a:rPr>
              <a:t>, Matthias Frey, and </a:t>
            </a:r>
            <a:r>
              <a:rPr lang="en-IN" sz="1600" dirty="0" err="1" smtClean="0">
                <a:latin typeface="Times New Roman" pitchFamily="18" charset="0"/>
                <a:cs typeface="Times New Roman" pitchFamily="18" charset="0"/>
              </a:rPr>
              <a:t>Sławomir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Sta</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nczak</a:t>
            </a:r>
            <a:r>
              <a:rPr lang="en-IN" sz="1600" dirty="0" smtClean="0">
                <a:latin typeface="Times New Roman" pitchFamily="18" charset="0"/>
                <a:cs typeface="Times New Roman" pitchFamily="18" charset="0"/>
              </a:rPr>
              <a:t>. Distributed ´ approximation of functions over fast fading channels with applications to distributed learning and the max-consensus problem. In 2019 57th Annual </a:t>
            </a:r>
            <a:r>
              <a:rPr lang="en-IN" sz="1600" dirty="0" err="1" smtClean="0">
                <a:latin typeface="Times New Roman" pitchFamily="18" charset="0"/>
                <a:cs typeface="Times New Roman" pitchFamily="18" charset="0"/>
              </a:rPr>
              <a:t>Allerton</a:t>
            </a:r>
            <a:r>
              <a:rPr lang="en-IN" sz="1600" dirty="0" smtClean="0">
                <a:latin typeface="Times New Roman" pitchFamily="18" charset="0"/>
                <a:cs typeface="Times New Roman" pitchFamily="18" charset="0"/>
              </a:rPr>
              <a:t> Conference on Communication, Control, and Computing (</a:t>
            </a:r>
            <a:r>
              <a:rPr lang="en-IN" sz="1600" dirty="0" err="1" smtClean="0">
                <a:latin typeface="Times New Roman" pitchFamily="18" charset="0"/>
                <a:cs typeface="Times New Roman" pitchFamily="18" charset="0"/>
              </a:rPr>
              <a:t>Allerton</a:t>
            </a:r>
            <a:r>
              <a:rPr lang="en-IN" sz="1600" dirty="0" smtClean="0">
                <a:latin typeface="Times New Roman" pitchFamily="18" charset="0"/>
                <a:cs typeface="Times New Roman" pitchFamily="18" charset="0"/>
              </a:rPr>
              <a:t>), pages 1146–1153. IEEE,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Luc Brunet, Han-Lim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Jonathan How. Consensus-based auction approaches for decentralized task assignment. In AIAA guidance, navigation and control conference and exhibit, page 6839,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Ming Cao, A Stephen Morse, and Brian DO Anderson. Reaching a consensus in a dynamically changing environment: convergence rates, measurement delays, and asynchronous events. SIAM Journal on Control and Optimization, 47(2):601–623,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Jung Il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Mayank</a:t>
            </a:r>
            <a:r>
              <a:rPr lang="en-IN" sz="1600" dirty="0" smtClean="0">
                <a:latin typeface="Times New Roman" pitchFamily="18" charset="0"/>
                <a:cs typeface="Times New Roman" pitchFamily="18" charset="0"/>
              </a:rPr>
              <a:t> Jain, </a:t>
            </a:r>
            <a:r>
              <a:rPr lang="en-IN" sz="1600" dirty="0" err="1" smtClean="0">
                <a:latin typeface="Times New Roman" pitchFamily="18" charset="0"/>
                <a:cs typeface="Times New Roman" pitchFamily="18" charset="0"/>
              </a:rPr>
              <a:t>Kannan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Srinivasan</a:t>
            </a:r>
            <a:r>
              <a:rPr lang="en-IN" sz="1600" dirty="0" smtClean="0">
                <a:latin typeface="Times New Roman" pitchFamily="18" charset="0"/>
                <a:cs typeface="Times New Roman" pitchFamily="18" charset="0"/>
              </a:rPr>
              <a:t>, Phil Levis, and </a:t>
            </a:r>
            <a:r>
              <a:rPr lang="en-IN" sz="1600" dirty="0" err="1" smtClean="0">
                <a:latin typeface="Times New Roman" pitchFamily="18" charset="0"/>
                <a:cs typeface="Times New Roman" pitchFamily="18" charset="0"/>
              </a:rPr>
              <a:t>Sachin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Achieving single channel, full duplex wireless communication. In Proceedings of the sixteenth annual international conference on Mobile computing and networking, pages 1–12. ACM,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Thomas M Cover and Joy A Thomas. Elements of information theory. John Wiley &amp; Sons,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Donato</a:t>
            </a:r>
            <a:r>
              <a:rPr lang="en-IN" sz="1600" dirty="0" smtClean="0">
                <a:latin typeface="Times New Roman" pitchFamily="18" charset="0"/>
                <a:cs typeface="Times New Roman" pitchFamily="18" charset="0"/>
              </a:rPr>
              <a:t> Di Paola, Antonio </a:t>
            </a:r>
            <a:r>
              <a:rPr lang="en-IN" sz="1600" dirty="0" err="1" smtClean="0">
                <a:latin typeface="Times New Roman" pitchFamily="18" charset="0"/>
                <a:cs typeface="Times New Roman" pitchFamily="18" charset="0"/>
              </a:rPr>
              <a:t>Petitti</a:t>
            </a:r>
            <a:r>
              <a:rPr lang="en-IN" sz="1600" dirty="0" smtClean="0">
                <a:latin typeface="Times New Roman" pitchFamily="18" charset="0"/>
                <a:cs typeface="Times New Roman" pitchFamily="18" charset="0"/>
              </a:rPr>
              <a:t>, and Alessandro Rizzo. Distributed </a:t>
            </a:r>
            <a:r>
              <a:rPr lang="en-IN" sz="1600" dirty="0" err="1" smtClean="0">
                <a:latin typeface="Times New Roman" pitchFamily="18" charset="0"/>
                <a:cs typeface="Times New Roman" pitchFamily="18" charset="0"/>
              </a:rPr>
              <a:t>kalman</a:t>
            </a:r>
            <a:r>
              <a:rPr lang="en-IN" sz="1600" dirty="0" smtClean="0">
                <a:latin typeface="Times New Roman" pitchFamily="18" charset="0"/>
                <a:cs typeface="Times New Roman" pitchFamily="18" charset="0"/>
              </a:rPr>
              <a:t> filtering via node selection in heterogeneous sensor networks. International Journal of Systems Science, 46(14):2572–2583,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Giridhar</a:t>
            </a:r>
            <a:r>
              <a:rPr lang="en-IN" sz="1600" dirty="0" smtClean="0">
                <a:latin typeface="Times New Roman" pitchFamily="18" charset="0"/>
                <a:cs typeface="Times New Roman" pitchFamily="18" charset="0"/>
              </a:rPr>
              <a:t> and P.R. Kumar. Toward a theory of in-network computation in wireless sensor networks. IEEE Communications Magazine, 44(4):98–107, </a:t>
            </a:r>
            <a:r>
              <a:rPr lang="en-IN" sz="1600" dirty="0" err="1" smtClean="0">
                <a:latin typeface="Times New Roman" pitchFamily="18" charset="0"/>
                <a:cs typeface="Times New Roman" pitchFamily="18" charset="0"/>
              </a:rPr>
              <a:t>apr</a:t>
            </a:r>
            <a:r>
              <a:rPr lang="en-IN" sz="1600" dirty="0" smtClean="0">
                <a:latin typeface="Times New Roman" pitchFamily="18" charset="0"/>
                <a:cs typeface="Times New Roman" pitchFamily="18" charset="0"/>
              </a:rPr>
              <a:t>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Mario </a:t>
            </a:r>
            <a:r>
              <a:rPr lang="en-IN" sz="1600" dirty="0" err="1" smtClean="0">
                <a:latin typeface="Times New Roman" pitchFamily="18" charset="0"/>
                <a:cs typeface="Times New Roman" pitchFamily="18" charset="0"/>
              </a:rPr>
              <a:t>Goldenbaum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Holger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Boche</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Slawomir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Stanczak</a:t>
            </a:r>
            <a:r>
              <a:rPr lang="en-IN" sz="1600" dirty="0" smtClean="0">
                <a:latin typeface="Times New Roman" pitchFamily="18" charset="0"/>
                <a:cs typeface="Times New Roman" pitchFamily="18" charset="0"/>
              </a:rPr>
              <a:t>. Nomo- ´ graphic gossiping for ÆŠ-consensus. In 2012 10th International Symposium 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Optimization in Mobile, Ad Hoc and Wireless Networks (</a:t>
            </a:r>
            <a:r>
              <a:rPr lang="en-IN" sz="1600" dirty="0" err="1" smtClean="0">
                <a:latin typeface="Times New Roman" pitchFamily="18" charset="0"/>
                <a:cs typeface="Times New Roman" pitchFamily="18" charset="0"/>
              </a:rPr>
              <a:t>WiOpt</a:t>
            </a:r>
            <a:r>
              <a:rPr lang="en-IN" sz="1600" dirty="0" smtClean="0">
                <a:latin typeface="Times New Roman" pitchFamily="18" charset="0"/>
                <a:cs typeface="Times New Roman" pitchFamily="18" charset="0"/>
              </a:rPr>
              <a:t>), pages 130–137. IEEE,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1291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Max-Consensus Over Fading Wireless Channels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2021-06-16T11:39:02Z</dcterms:modified>
</cp:coreProperties>
</file>