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Distributed Detection of Minimum Cuts in Wireless Multi-hop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Communicating </a:t>
            </a:r>
            <a:r>
              <a:rPr lang="en-IN" sz="2000" dirty="0" smtClean="0">
                <a:latin typeface="Times New Roman" pitchFamily="18" charset="0"/>
                <a:cs typeface="Times New Roman" pitchFamily="18" charset="0"/>
              </a:rPr>
              <a:t>over multi-hop connections simplifies the establishment of wireless multi-hop networks but brings new challenges such as limited reliability, bottlenecks, and weak connections. The minimum cut of a graph is the smallest subset of edges whose removal disconnects some nodes from the others. Finding minimum cuts of a wireless multi-hop network may reveal useful information such as bottlenecks and critical areas. This paper introduces a distributed algorithm for detecting minimum cuts of a given witless multi-hop network by finding available edge-disjoint paths. Initially, the paths between two arbitrary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 are detected and these nodes are grouped as visited nodes. Then, the other nodes are added to the visited group one by one by finding at most O(n) paths in total where n is the number of nodes. The comprehensive simulation results showed that the proposed asynchronous algorithm detects minimum cuts with up to 37.1% and 55.8% lower sent bytes than the existing synchronous and central algorithms, respectively</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Vehicular networks as a special case of mobile ad-hoc networks make use of the frequently existing communication equipment in cars (either pre-installed or enabled by equipment carried by passengers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Wireless Mesh Networks (WMNs) provide a cost efficient way to interconnect existing wireless networks as well as to supply larger areas with network access.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Each road segment has a default speed (i.e., the speed limit) that will be used in cases where no updated information exists.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MANETs are characterized with low bandwidth-delay product and constantly changing routes, and most existing solutions advocate a close control of the sending rate, especially for TCP connections that span several nodes along a multi-hop route.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consider the problem of detecting cuts by the nodes of a wireless network. We assume that there is a specially designated node in the network, which we call the source node.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Because the problem of constructing the optimal energy-efficient broadcast/multicast tree is NP-hard, several heuristic algorithms for building a source-based energy-efficient broadcast/multicast tree have been developed recently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last feature makes the algorithm highly scalable to large sensor networks. the challenges posed by the possibility of network partitioning in WSNs has been recognized in several papers but the problem of detecting when such partitioning occurs seems to have received little attention.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demonstrate the effectiveness of the proposed algorithm through simulations and a real hardware implementation.</a:t>
            </a:r>
          </a:p>
          <a:p>
            <a:pPr algn="just">
              <a:lnSpc>
                <a:spcPct val="150000"/>
              </a:lnSpc>
            </a:pPr>
            <a:r>
              <a:rPr lang="en-IN" sz="2000" dirty="0" smtClean="0">
                <a:latin typeface="Times New Roman" pitchFamily="18" charset="0"/>
                <a:cs typeface="Times New Roman" pitchFamily="18" charset="0"/>
              </a:rPr>
              <a:t>A method of repairing a disconnected network by using mobile nodes has been proposed </a:t>
            </a:r>
            <a:r>
              <a:rPr lang="en-IN" sz="2000" dirty="0" err="1" smtClean="0">
                <a:latin typeface="Times New Roman" pitchFamily="18" charset="0"/>
                <a:cs typeface="Times New Roman" pitchFamily="18" charset="0"/>
              </a:rPr>
              <a:t>in.Algorithms</a:t>
            </a:r>
            <a:r>
              <a:rPr lang="en-IN" sz="2000" dirty="0" smtClean="0">
                <a:latin typeface="Times New Roman" pitchFamily="18" charset="0"/>
                <a:cs typeface="Times New Roman" pitchFamily="18" charset="0"/>
              </a:rPr>
              <a:t> for detecting cuts, as the one proposed here, can serve as useful tools for such network repairing methods. </a:t>
            </a:r>
          </a:p>
          <a:p>
            <a:pPr algn="just">
              <a:lnSpc>
                <a:spcPct val="150000"/>
              </a:lnSpc>
            </a:pPr>
            <a:r>
              <a:rPr lang="en-IN" sz="2000" dirty="0" smtClean="0">
                <a:latin typeface="Times New Roman" pitchFamily="18" charset="0"/>
                <a:cs typeface="Times New Roman" pitchFamily="18" charset="0"/>
              </a:rPr>
              <a:t>The proposed algorithm is an extension of our previous work, which partially examined the DOS detection problem.</a:t>
            </a:r>
          </a:p>
          <a:p>
            <a:pPr algn="just">
              <a:lnSpc>
                <a:spcPct val="150000"/>
              </a:lnSpc>
            </a:pPr>
            <a:r>
              <a:rPr lang="en-IN" sz="2000" dirty="0" smtClean="0">
                <a:latin typeface="Times New Roman" pitchFamily="18" charset="0"/>
                <a:cs typeface="Times New Roman" pitchFamily="18" charset="0"/>
              </a:rPr>
              <a:t>The algorithm for detecting CCOS events relies on finding a short path around a hole, if it exists, and is partially inspired by the jamming detection algorithm proposed in.</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We explore the following two problems related to energy-efficient multicasting in WANETs using a source-based multicast tree wireless multicast and the concept of wireless multicast advantage .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hardware front, energy efficient components have been developed, and in the software front, power aware routing, low complexity coding, and low power data processing algorithms have been examined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trends are used by every node to detect if a cut has occurred that has rendered it disconnected from the source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first path allocated previously is now used for data transmission. The data is transferred through the highlighted path.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below architecture consists of 11 nodes in which two being source and destination others will be used for data transmission.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Detecting cuts in sensor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Shrivastava, S. Suri, and C. D. T´oth</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Wireless sensor networks (WSN) have emerged as an important new technology for instrumenting and observing the physical world</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ASCENT: Adaptive Self-Configurings EnsorNetworks Topologies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Cerpa and D. Estrin,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nodes in these dense networks will coordinate to perform the distributed sensing tasks.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Integrated coverage and connectivity configuration in wireless sensor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Wang, G. Xing, Y. Zhang, C. Lu, R. Pless, and C. Gill,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presents the design and analysis of novel protocols that can dynamically configure a network to achieve guaranteed degrees of coverage and connectivity.</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Selfhealing sensor networks with distributed decision making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J. Du, M. Zhang, K. E. Nygard, S. Guizani, and H.-H. Chen,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Sensor random locations and sensor failures can cause coverage holes, routing voids and disconnections and thus degrade sensor network performance.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752600" y="1447800"/>
            <a:ext cx="6324599"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048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Although </a:t>
            </a:r>
            <a:r>
              <a:rPr lang="en-IN" sz="1700" dirty="0" smtClean="0">
                <a:latin typeface="Times New Roman" pitchFamily="18" charset="0"/>
                <a:cs typeface="Times New Roman" pitchFamily="18" charset="0"/>
              </a:rPr>
              <a:t>we only discussed cut detection in this paper proposed algorithm can also be used for detection of “reconnection”. If a component that is disconnected due to a cut gets reconnected later (say, due to the repairing of some of the failed nodes), the nodes can detect such reconnection from their states. Simulations are reported in that illustrate the capability of the algorithm to (</a:t>
            </a:r>
            <a:r>
              <a:rPr lang="en-IN" sz="1700" dirty="0" err="1" smtClean="0">
                <a:latin typeface="Times New Roman" pitchFamily="18" charset="0"/>
                <a:cs typeface="Times New Roman" pitchFamily="18" charset="0"/>
              </a:rPr>
              <a:t>i</a:t>
            </a:r>
            <a:r>
              <a:rPr lang="en-IN" sz="1700" dirty="0" smtClean="0">
                <a:latin typeface="Times New Roman" pitchFamily="18" charset="0"/>
                <a:cs typeface="Times New Roman" pitchFamily="18" charset="0"/>
              </a:rPr>
              <a:t>) detect cuts in mobile networks and (ii) detect re-connections after cuts. There are several issues related to the DSSD algorithm that need to be examined. The first is the appropriate choice of the design parameter s (source strength) in the algorithm. The potentials of nodes far away from the source typically become smaller as the network size increases. To keep the state values become too small – which will affect cut detection – the parameter s has to be chosen as a large number for a large network. Guidelines for choosing s depending on the size of the network, and how much a-priori knowledge of the network structure is needed to make the appropriate choice, is being investigated. </a:t>
            </a:r>
            <a:endParaRPr lang="en-US" sz="17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Prabir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Barooah,Harshavardhan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Chenji,Student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Radu</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Stoleru</a:t>
            </a:r>
            <a:r>
              <a:rPr lang="en-IN" sz="1600" dirty="0" smtClean="0">
                <a:latin typeface="Times New Roman" pitchFamily="18" charset="0"/>
                <a:cs typeface="Times New Roman" pitchFamily="18" charset="0"/>
              </a:rPr>
              <a:t>, and Tama´s </a:t>
            </a:r>
            <a:r>
              <a:rPr lang="en-IN" sz="1600" dirty="0" err="1" smtClean="0">
                <a:latin typeface="Times New Roman" pitchFamily="18" charset="0"/>
                <a:cs typeface="Times New Roman" pitchFamily="18" charset="0"/>
              </a:rPr>
              <a:t>Kalma´r</a:t>
            </a:r>
            <a:r>
              <a:rPr lang="en-IN" sz="1600" dirty="0" smtClean="0">
                <a:latin typeface="Times New Roman" pitchFamily="18" charset="0"/>
                <a:cs typeface="Times New Roman" pitchFamily="18" charset="0"/>
              </a:rPr>
              <a:t>-Nagy,” Cut Detection in Wireless Sensor </a:t>
            </a:r>
            <a:r>
              <a:rPr lang="en-IN" sz="1600" dirty="0" err="1" smtClean="0">
                <a:latin typeface="Times New Roman" pitchFamily="18" charset="0"/>
                <a:cs typeface="Times New Roman" pitchFamily="18" charset="0"/>
              </a:rPr>
              <a:t>Networks”.PARALLEL</a:t>
            </a:r>
            <a:r>
              <a:rPr lang="en-IN" sz="1600" dirty="0" smtClean="0">
                <a:latin typeface="Times New Roman" pitchFamily="18" charset="0"/>
                <a:cs typeface="Times New Roman" pitchFamily="18" charset="0"/>
              </a:rPr>
              <a:t> AND DISTRIBUTED SYSTEMS, VOL. 23, NO. X, XXX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N. </a:t>
            </a:r>
            <a:r>
              <a:rPr lang="en-IN" sz="1600" dirty="0" err="1" smtClean="0">
                <a:latin typeface="Times New Roman" pitchFamily="18" charset="0"/>
                <a:cs typeface="Times New Roman" pitchFamily="18" charset="0"/>
              </a:rPr>
              <a:t>Shrivastava</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Suri</a:t>
            </a:r>
            <a:r>
              <a:rPr lang="en-IN" sz="1600" dirty="0" smtClean="0">
                <a:latin typeface="Times New Roman" pitchFamily="18" charset="0"/>
                <a:cs typeface="Times New Roman" pitchFamily="18" charset="0"/>
              </a:rPr>
              <a:t>, and C. D. </a:t>
            </a:r>
            <a:r>
              <a:rPr lang="en-IN" sz="1600" dirty="0" err="1" smtClean="0">
                <a:latin typeface="Times New Roman" pitchFamily="18" charset="0"/>
                <a:cs typeface="Times New Roman" pitchFamily="18" charset="0"/>
              </a:rPr>
              <a:t>T´oth,“Detecting</a:t>
            </a:r>
            <a:r>
              <a:rPr lang="en-IN" sz="1600" dirty="0" smtClean="0">
                <a:latin typeface="Times New Roman" pitchFamily="18" charset="0"/>
                <a:cs typeface="Times New Roman" pitchFamily="18" charset="0"/>
              </a:rPr>
              <a:t> cuts in sensor </a:t>
            </a:r>
            <a:r>
              <a:rPr lang="en-IN" sz="1600" dirty="0" err="1" smtClean="0">
                <a:latin typeface="Times New Roman" pitchFamily="18" charset="0"/>
                <a:cs typeface="Times New Roman" pitchFamily="18" charset="0"/>
              </a:rPr>
              <a:t>networks,”in</a:t>
            </a:r>
            <a:r>
              <a:rPr lang="en-IN" sz="1600" dirty="0" smtClean="0">
                <a:latin typeface="Times New Roman" pitchFamily="18" charset="0"/>
                <a:cs typeface="Times New Roman" pitchFamily="18" charset="0"/>
              </a:rPr>
              <a:t> IPSN ’05:Proceedings of the 4th international </a:t>
            </a:r>
            <a:r>
              <a:rPr lang="en-IN" sz="1600" dirty="0" err="1" smtClean="0">
                <a:latin typeface="Times New Roman" pitchFamily="18" charset="0"/>
                <a:cs typeface="Times New Roman" pitchFamily="18" charset="0"/>
              </a:rPr>
              <a:t>symposiumon</a:t>
            </a:r>
            <a:r>
              <a:rPr lang="en-IN" sz="1600" dirty="0" smtClean="0">
                <a:latin typeface="Times New Roman" pitchFamily="18" charset="0"/>
                <a:cs typeface="Times New Roman" pitchFamily="18" charset="0"/>
              </a:rPr>
              <a:t> Information processing in sensor networks, 2005, pp. 210–217.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 </a:t>
            </a:r>
            <a:r>
              <a:rPr lang="en-IN" sz="1600" dirty="0" err="1" smtClean="0">
                <a:latin typeface="Times New Roman" pitchFamily="18" charset="0"/>
                <a:cs typeface="Times New Roman" pitchFamily="18" charset="0"/>
              </a:rPr>
              <a:t>Cerpa</a:t>
            </a:r>
            <a:r>
              <a:rPr lang="en-IN" sz="1600" dirty="0" smtClean="0">
                <a:latin typeface="Times New Roman" pitchFamily="18" charset="0"/>
                <a:cs typeface="Times New Roman" pitchFamily="18" charset="0"/>
              </a:rPr>
              <a:t> and D. </a:t>
            </a:r>
            <a:r>
              <a:rPr lang="en-IN" sz="1600" dirty="0" err="1" smtClean="0">
                <a:latin typeface="Times New Roman" pitchFamily="18" charset="0"/>
                <a:cs typeface="Times New Roman" pitchFamily="18" charset="0"/>
              </a:rPr>
              <a:t>Estrin</a:t>
            </a:r>
            <a:r>
              <a:rPr lang="en-IN" sz="1600" dirty="0" smtClean="0">
                <a:latin typeface="Times New Roman" pitchFamily="18" charset="0"/>
                <a:cs typeface="Times New Roman" pitchFamily="18" charset="0"/>
              </a:rPr>
              <a:t>, “ASCENT: Adaptive Self-</a:t>
            </a:r>
            <a:r>
              <a:rPr lang="en-IN" sz="1600" dirty="0" err="1" smtClean="0">
                <a:latin typeface="Times New Roman" pitchFamily="18" charset="0"/>
                <a:cs typeface="Times New Roman" pitchFamily="18" charset="0"/>
              </a:rPr>
              <a:t>Configurings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EnsorNetworks</a:t>
            </a:r>
            <a:r>
              <a:rPr lang="en-IN" sz="1600" dirty="0" smtClean="0">
                <a:latin typeface="Times New Roman" pitchFamily="18" charset="0"/>
                <a:cs typeface="Times New Roman" pitchFamily="18" charset="0"/>
              </a:rPr>
              <a:t> Topologies,” in IEEE </a:t>
            </a:r>
            <a:r>
              <a:rPr lang="en-IN" sz="1600" dirty="0" err="1" smtClean="0">
                <a:latin typeface="Times New Roman" pitchFamily="18" charset="0"/>
                <a:cs typeface="Times New Roman" pitchFamily="18" charset="0"/>
              </a:rPr>
              <a:t>Infocom</a:t>
            </a:r>
            <a:r>
              <a:rPr lang="en-IN" sz="1600" dirty="0" smtClean="0">
                <a:latin typeface="Times New Roman" pitchFamily="18" charset="0"/>
                <a:cs typeface="Times New Roman" pitchFamily="18" charset="0"/>
              </a:rPr>
              <a:t>. New York, NY: IEEE, June 2002.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X. Wang, G. Xing, Y. Zhang, C. Lu, R. </a:t>
            </a:r>
            <a:r>
              <a:rPr lang="en-IN" sz="1600" dirty="0" err="1" smtClean="0">
                <a:latin typeface="Times New Roman" pitchFamily="18" charset="0"/>
                <a:cs typeface="Times New Roman" pitchFamily="18" charset="0"/>
              </a:rPr>
              <a:t>Pless</a:t>
            </a:r>
            <a:r>
              <a:rPr lang="en-IN" sz="1600" dirty="0" smtClean="0">
                <a:latin typeface="Times New Roman" pitchFamily="18" charset="0"/>
                <a:cs typeface="Times New Roman" pitchFamily="18" charset="0"/>
              </a:rPr>
              <a:t>, and C. Gill, “Integrated coverage and connectivity configuration in wireless sensor </a:t>
            </a:r>
            <a:r>
              <a:rPr lang="en-IN" sz="1600" dirty="0" err="1" smtClean="0">
                <a:latin typeface="Times New Roman" pitchFamily="18" charset="0"/>
                <a:cs typeface="Times New Roman" pitchFamily="18" charset="0"/>
              </a:rPr>
              <a:t>networks,”in</a:t>
            </a:r>
            <a:r>
              <a:rPr lang="en-IN" sz="1600" dirty="0" smtClean="0">
                <a:latin typeface="Times New Roman" pitchFamily="18" charset="0"/>
                <a:cs typeface="Times New Roman" pitchFamily="18" charset="0"/>
              </a:rPr>
              <a:t> SenSys03, Los Angeles, California, USA, November 57 2003.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X. J. Du, M. Zhang, K. E. </a:t>
            </a:r>
            <a:r>
              <a:rPr lang="en-IN" sz="1600" dirty="0" err="1" smtClean="0">
                <a:latin typeface="Times New Roman" pitchFamily="18" charset="0"/>
                <a:cs typeface="Times New Roman" pitchFamily="18" charset="0"/>
              </a:rPr>
              <a:t>Nygard</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Guizani</a:t>
            </a:r>
            <a:r>
              <a:rPr lang="en-IN" sz="1600" dirty="0" smtClean="0">
                <a:latin typeface="Times New Roman" pitchFamily="18" charset="0"/>
                <a:cs typeface="Times New Roman" pitchFamily="18" charset="0"/>
              </a:rPr>
              <a:t>, and H.-H. Chen, “</a:t>
            </a:r>
            <a:r>
              <a:rPr lang="en-IN" sz="1600" dirty="0" err="1" smtClean="0">
                <a:latin typeface="Times New Roman" pitchFamily="18" charset="0"/>
                <a:cs typeface="Times New Roman" pitchFamily="18" charset="0"/>
              </a:rPr>
              <a:t>Selfhealing</a:t>
            </a:r>
            <a:r>
              <a:rPr lang="en-IN" sz="1600" dirty="0" smtClean="0">
                <a:latin typeface="Times New Roman" pitchFamily="18" charset="0"/>
                <a:cs typeface="Times New Roman" pitchFamily="18" charset="0"/>
              </a:rPr>
              <a:t> sensor networks with distributed decision making,” International Journal of Sensor Networks (IJSNET), vol. 2, no. 5/6, 2007.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J. Kleinberg, “Detecting a network failure,” Internet Mathematics, vol. 1, pp. 37–56, 2003.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J. Kleinberg, M. Sandler, and A. </a:t>
            </a:r>
            <a:r>
              <a:rPr lang="en-IN" sz="1800" dirty="0" err="1" smtClean="0">
                <a:latin typeface="Times New Roman" pitchFamily="18" charset="0"/>
                <a:cs typeface="Times New Roman" pitchFamily="18" charset="0"/>
              </a:rPr>
              <a:t>Slivkins</a:t>
            </a:r>
            <a:r>
              <a:rPr lang="en-IN" sz="1800" dirty="0" smtClean="0">
                <a:latin typeface="Times New Roman" pitchFamily="18" charset="0"/>
                <a:cs typeface="Times New Roman" pitchFamily="18" charset="0"/>
              </a:rPr>
              <a:t>, “Network failure detection and graph connectivity,” in the 15th ACM-SIAM Symposium on </a:t>
            </a:r>
            <a:r>
              <a:rPr lang="en-IN" sz="1800" dirty="0" err="1" smtClean="0">
                <a:latin typeface="Times New Roman" pitchFamily="18" charset="0"/>
                <a:cs typeface="Times New Roman" pitchFamily="18" charset="0"/>
              </a:rPr>
              <a:t>Dis-crete</a:t>
            </a:r>
            <a:r>
              <a:rPr lang="en-IN" sz="1800" dirty="0" smtClean="0">
                <a:latin typeface="Times New Roman" pitchFamily="18" charset="0"/>
                <a:cs typeface="Times New Roman" pitchFamily="18" charset="0"/>
              </a:rPr>
              <a:t> Algorithms, 2004.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G. </a:t>
            </a:r>
            <a:r>
              <a:rPr lang="en-IN" sz="1800" dirty="0" err="1" smtClean="0">
                <a:latin typeface="Times New Roman" pitchFamily="18" charset="0"/>
                <a:cs typeface="Times New Roman" pitchFamily="18" charset="0"/>
              </a:rPr>
              <a:t>Dini</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Pelagatti</a:t>
            </a:r>
            <a:r>
              <a:rPr lang="en-IN" sz="1800" dirty="0" smtClean="0">
                <a:latin typeface="Times New Roman" pitchFamily="18" charset="0"/>
                <a:cs typeface="Times New Roman" pitchFamily="18" charset="0"/>
              </a:rPr>
              <a:t>, and I.M. </a:t>
            </a:r>
            <a:r>
              <a:rPr lang="en-IN" sz="1800" dirty="0" err="1" smtClean="0">
                <a:latin typeface="Times New Roman" pitchFamily="18" charset="0"/>
                <a:cs typeface="Times New Roman" pitchFamily="18" charset="0"/>
              </a:rPr>
              <a:t>Savino</a:t>
            </a:r>
            <a:r>
              <a:rPr lang="en-IN" sz="1800" dirty="0" smtClean="0">
                <a:latin typeface="Times New Roman" pitchFamily="18" charset="0"/>
                <a:cs typeface="Times New Roman" pitchFamily="18" charset="0"/>
              </a:rPr>
              <a:t>, “An Algorithm for Reconnecting Wireless Sensor Network Partitions,” Proc. European Conf. Wireless Sensor Networks, pp. 253-267, 2008.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N. </a:t>
            </a:r>
            <a:r>
              <a:rPr lang="en-IN" sz="1800" dirty="0" err="1" smtClean="0">
                <a:latin typeface="Times New Roman" pitchFamily="18" charset="0"/>
                <a:cs typeface="Times New Roman" pitchFamily="18" charset="0"/>
              </a:rPr>
              <a:t>Shrivastava</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Suri</a:t>
            </a:r>
            <a:r>
              <a:rPr lang="en-IN" sz="1800" dirty="0" smtClean="0">
                <a:latin typeface="Times New Roman" pitchFamily="18" charset="0"/>
                <a:cs typeface="Times New Roman" pitchFamily="18" charset="0"/>
              </a:rPr>
              <a:t>, and C.D. To´ </a:t>
            </a:r>
            <a:r>
              <a:rPr lang="en-IN" sz="1800" dirty="0" err="1" smtClean="0">
                <a:latin typeface="Times New Roman" pitchFamily="18" charset="0"/>
                <a:cs typeface="Times New Roman" pitchFamily="18" charset="0"/>
              </a:rPr>
              <a:t>th</a:t>
            </a:r>
            <a:r>
              <a:rPr lang="en-IN" sz="1800" dirty="0" smtClean="0">
                <a:latin typeface="Times New Roman" pitchFamily="18" charset="0"/>
                <a:cs typeface="Times New Roman" pitchFamily="18" charset="0"/>
              </a:rPr>
              <a:t>, “Detecting Cuts I Sensor Networks,” ACM Trans. Sensor Networks, vol. 4, no. 2, pp. 1-25, 2008.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H. Ritter, R. Winter, and J. Schiller, “A Partition Detection System for Mobile Ad-hoc Networks,” Proc. First Ann. IEEE </a:t>
            </a:r>
            <a:r>
              <a:rPr lang="en-IN" sz="1800" dirty="0" err="1" smtClean="0">
                <a:latin typeface="Times New Roman" pitchFamily="18" charset="0"/>
                <a:cs typeface="Times New Roman" pitchFamily="18" charset="0"/>
              </a:rPr>
              <a:t>Comm.Soc</a:t>
            </a:r>
            <a:r>
              <a:rPr lang="en-IN" sz="1800" dirty="0" smtClean="0">
                <a:latin typeface="Times New Roman" pitchFamily="18" charset="0"/>
                <a:cs typeface="Times New Roman" pitchFamily="18" charset="0"/>
              </a:rPr>
              <a:t>. Conf. Sensor and Ad Hoc Comm. and Networks(IEEE SECON ’04), pp. 489-497, Oct. 2004.</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1273</TotalTime>
  <Words>1496</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Distributed Detection of Minimum Cuts in Wireless Multi-hop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2021-06-15T08:31:37Z</dcterms:modified>
</cp:coreProperties>
</file>