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Semisupervised</a:t>
            </a:r>
            <a:r>
              <a:rPr lang="en-IN" b="1" dirty="0" smtClean="0">
                <a:latin typeface="Times New Roman" pitchFamily="18" charset="0"/>
                <a:cs typeface="Times New Roman" pitchFamily="18" charset="0"/>
              </a:rPr>
              <a:t> Feature Selection via Generalized Uncorrelated Constraint and Manifold Embedding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Ridge </a:t>
            </a:r>
            <a:r>
              <a:rPr lang="en-IN" sz="2000" dirty="0" smtClean="0">
                <a:latin typeface="Times New Roman" pitchFamily="18" charset="0"/>
                <a:cs typeface="Times New Roman" pitchFamily="18" charset="0"/>
              </a:rPr>
              <a:t>regression is frequently utilized by both supervised learning and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learning. However, the results cannot obtain the closed-form solution and perform manifold structure when ridge regression is directly applied to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learning. To address this issue, we propose a novel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feature selection method under generalized uncorrelated constraint, namely SFS. The generalized uncorrelated constraint equips the framework with the elegant closed-form solution and is introduced to the ridge regression with embedding the manifold structure. The manifold structure and closed-form solution can better save data's topology information compared to the deep network with gradient descent. Furthermore, the full rank constraint of the projection matrix also avoids the occurrence of excessive row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The scale factor of the constraint that can be adaptively obtained also provides the subspace constraint more flexibility. Experimental results on data sets validate the superiority of our method to the state-of-the-art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feature selection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Although the influence on the graph structure of noise is reduced by the structure learning and graph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NDFS can only work in the situation in which a linear relationship between the features and the clustering pseudo tags exists; moreover, the clustering tag technique employed by NDFS cannot fully capture the local structure information underlying the original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only consider the computational complexity theoretically. The time consumption may be different in real applications because we have not considered the influence of iteration in the above </a:t>
            </a:r>
            <a:r>
              <a:rPr lang="en-IN" sz="2000" dirty="0" smtClean="0">
                <a:latin typeface="Times New Roman" pitchFamily="18" charset="0"/>
                <a:cs typeface="Times New Roman" pitchFamily="18" charset="0"/>
              </a:rPr>
              <a:t>analysis.</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analysis the computational complexity and the running time of the proposed method and then compare it with several compared algorithms.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feature selection focuses on the problem of using a small number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and a large number of unlabeled data for feature selection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semi-supervised feature selection methods score the features based on a ranking criterion, such as </a:t>
            </a:r>
            <a:r>
              <a:rPr lang="en-IN" sz="2000" dirty="0" err="1" smtClean="0">
                <a:latin typeface="Times New Roman" pitchFamily="18" charset="0"/>
                <a:cs typeface="Times New Roman" pitchFamily="18" charset="0"/>
              </a:rPr>
              <a:t>Laplacian</a:t>
            </a:r>
            <a:r>
              <a:rPr lang="en-IN" sz="2000" dirty="0" smtClean="0">
                <a:latin typeface="Times New Roman" pitchFamily="18" charset="0"/>
                <a:cs typeface="Times New Roman" pitchFamily="18" charset="0"/>
              </a:rPr>
              <a:t> score, Pearson’s correlation coefficient and so on.</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Naturally, this problem can be converted to select the nearest k points around any data point to calculate the transition probability</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Xue</a:t>
            </a:r>
            <a:r>
              <a:rPr lang="en-IN" sz="2000" dirty="0" smtClean="0">
                <a:latin typeface="Times New Roman" pitchFamily="18" charset="0"/>
                <a:cs typeface="Times New Roman" pitchFamily="18" charset="0"/>
              </a:rPr>
              <a:t> et al.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presented a self-adaptive algorithm based on EC method to solve the local optimal stagnation problem caused by a large number of irrelevant features.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304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combine structure learning and feature selection to propose a new feature selection framework. Since the MDS method is employed in the proposed framework to preserve the original space structure, which is reconstructed in a low-dimensional space, the proposed framework can preserve both the global structure and local structure underlying the original gene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Moreover, an effective algorithm is developed to solve the optimization problem based on the proposed scheme.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Comparative </a:t>
            </a:r>
            <a:r>
              <a:rPr lang="en-IN" sz="2000" dirty="0" smtClean="0">
                <a:latin typeface="Times New Roman" pitchFamily="18" charset="0"/>
                <a:cs typeface="Times New Roman" pitchFamily="18" charset="0"/>
              </a:rPr>
              <a:t>experiments with some classical schemes on real </a:t>
            </a:r>
            <a:r>
              <a:rPr lang="en-IN" sz="2000" dirty="0" err="1" smtClean="0">
                <a:latin typeface="Times New Roman" pitchFamily="18" charset="0"/>
                <a:cs typeface="Times New Roman" pitchFamily="18" charset="0"/>
              </a:rPr>
              <a:t>tumor</a:t>
            </a:r>
            <a:r>
              <a:rPr lang="en-IN" sz="2000" dirty="0" smtClean="0">
                <a:latin typeface="Times New Roman" pitchFamily="18" charset="0"/>
                <a:cs typeface="Times New Roman" pitchFamily="18" charset="0"/>
              </a:rPr>
              <a:t> datasets demonstrate the effectiveness of the proposed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alternating direction method of multipliers (ADMM) is proposed to handle </a:t>
            </a:r>
            <a:r>
              <a:rPr lang="en-IN" sz="2000" dirty="0" err="1" smtClean="0">
                <a:latin typeface="Times New Roman" pitchFamily="18" charset="0"/>
                <a:cs typeface="Times New Roman" pitchFamily="18" charset="0"/>
              </a:rPr>
              <a:t>nonconvex</a:t>
            </a:r>
            <a:r>
              <a:rPr lang="en-IN" sz="2000" dirty="0" smtClean="0">
                <a:latin typeface="Times New Roman" pitchFamily="18" charset="0"/>
                <a:cs typeface="Times New Roman" pitchFamily="18" charset="0"/>
              </a:rPr>
              <a:t> optimization related to the proposed framework.</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our approach is compared with the state-of-the-art methods on eight real-world data sets, and the experimental results show that the proposed MMFS is effective in unsupervised feature selection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an effective mean to remove irrelevant features from high-dimensional data without reducing performance, feature selection has attracted many attentions in recent </a:t>
            </a:r>
            <a:r>
              <a:rPr lang="en-IN" sz="2000" dirty="0" smtClean="0">
                <a:latin typeface="Times New Roman" pitchFamily="18" charset="0"/>
                <a:cs typeface="Times New Roman" pitchFamily="18" charset="0"/>
              </a:rPr>
              <a:t>years.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other words, wrapper method wraps the classifier and feature selection into a black box, and evaluates the performance of the selected feature according to its accuracy on the feature subset.</a:t>
            </a:r>
          </a:p>
          <a:p>
            <a:pPr algn="just">
              <a:lnSpc>
                <a:spcPct val="150000"/>
              </a:lnSpc>
            </a:pPr>
            <a:r>
              <a:rPr lang="en-IN" sz="2000" dirty="0" smtClean="0">
                <a:latin typeface="Times New Roman" pitchFamily="18" charset="0"/>
                <a:cs typeface="Times New Roman" pitchFamily="18" charset="0"/>
              </a:rPr>
              <a:t>Comprehensive experiments are performed on eight benchmark data sets, which show the good performance of the proposed approach compared with the state-of-the-art unsupervised feature selection methods.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Sparse graph embedding unsupervised feature selection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Wang and W. Zhu,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three unsupervised feature selection algorithms are proposed and addressed from the viewpoint of sparse graph embedding learning.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Global and local structure preservation for feature selection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Liu, L. Wang, J. Zhang, J. Yin, and H. Liu,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Also, we develop an efficient optimization algorithm with proven global convergence to solve the resulting feature selection problem.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Minimax</a:t>
                      </a:r>
                      <a:r>
                        <a:rPr lang="en-US" sz="2000" dirty="0">
                          <a:latin typeface="Times New Roman"/>
                          <a:ea typeface="Calibri"/>
                          <a:cs typeface="Latha"/>
                        </a:rPr>
                        <a:t> sparse logistic regression for very high- dimensional feature selection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Tan, I. W. Tsang, and L. Wang,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achieve a sparse solution with respect to input features, many sparse LR models are proposed.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Feature-selected tree-based classification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Freeman, D. Kulic, and O. Basir,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Feature selection can decrease classifier size and improve accuracy by removing noisy and/or redundant features.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jpg"/>
          <p:cNvPicPr>
            <a:picLocks noGrp="1" noChangeAspect="1" noChangeArrowheads="1"/>
          </p:cNvPicPr>
          <p:nvPr>
            <p:ph idx="1"/>
          </p:nvPr>
        </p:nvPicPr>
        <p:blipFill>
          <a:blip r:embed="rId2"/>
          <a:srcRect/>
          <a:stretch>
            <a:fillRect/>
          </a:stretch>
        </p:blipFill>
        <p:spPr bwMode="auto">
          <a:xfrm>
            <a:off x="1600200" y="1600200"/>
            <a:ext cx="66294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498080" cy="868362"/>
          </a:xfrm>
        </p:spPr>
        <p:txBody>
          <a:bodyPr/>
          <a:lstStyle/>
          <a:p>
            <a:r>
              <a:rPr lang="en-US" dirty="0" smtClean="0"/>
              <a:t>CONCLUTION</a:t>
            </a:r>
            <a:endParaRPr lang="en-US" dirty="0"/>
          </a:p>
        </p:txBody>
      </p:sp>
      <p:sp>
        <p:nvSpPr>
          <p:cNvPr id="3" name="Content Placeholder 2"/>
          <p:cNvSpPr>
            <a:spLocks noGrp="1"/>
          </p:cNvSpPr>
          <p:nvPr>
            <p:ph idx="1"/>
          </p:nvPr>
        </p:nvSpPr>
        <p:spPr>
          <a:xfrm>
            <a:off x="1371600" y="9906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We proposed a new feature selection approach, MMFS, which can preserve the manifold structure of high dimensional data. There are two ways to achieve our purpose, MMFS </a:t>
            </a:r>
            <a:r>
              <a:rPr lang="en-IN" sz="2000" dirty="0" err="1" smtClean="0">
                <a:latin typeface="Times New Roman" pitchFamily="18" charset="0"/>
                <a:cs typeface="Times New Roman" pitchFamily="18" charset="0"/>
              </a:rPr>
              <a:t>minP</a:t>
            </a:r>
            <a:r>
              <a:rPr lang="en-IN" sz="2000" dirty="0" smtClean="0">
                <a:latin typeface="Times New Roman" pitchFamily="18" charset="0"/>
                <a:cs typeface="Times New Roman" pitchFamily="18" charset="0"/>
              </a:rPr>
              <a:t> and MMFS </a:t>
            </a:r>
            <a:r>
              <a:rPr lang="en-IN" sz="2000" dirty="0" err="1" smtClean="0">
                <a:latin typeface="Times New Roman" pitchFamily="18" charset="0"/>
                <a:cs typeface="Times New Roman" pitchFamily="18" charset="0"/>
              </a:rPr>
              <a:t>maxP</a:t>
            </a:r>
            <a:r>
              <a:rPr lang="en-IN" sz="2000" dirty="0" smtClean="0">
                <a:latin typeface="Times New Roman" pitchFamily="18" charset="0"/>
                <a:cs typeface="Times New Roman" pitchFamily="18" charset="0"/>
              </a:rPr>
              <a:t>, and we also combine these two algorithms into an algorithm MMFS inter. The new framework learns a weight matrix W which projects the data to close the data structure constructed by multi-step Markov transition probability; l2,1-norm is applied to make W to be row sparse for feature selection. An iterative optimization algorithm is proposed to optimize the new model. We perform comprehensive experiments on eight public data sets to validate the effectiveness of the proposed approach.</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Wang and W. Zhu, “Sparse graph embedding unsupervised feature selection,” IEEE Transactions on Systems, Man, and Cybernetics: Systems, vol. 48, no. 3, pp. 329–341,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X. Liu, L. Wang, J. Zhang, J. Yin, and H. Liu, “Global and local structure preservation for feature selection,” IEEE Transactions on Neural Networks and Learning Systems, vol. 25, no. 6, pp. 1083–1095,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Tan, I. W. Tsang, and L. Wang, “</a:t>
            </a:r>
            <a:r>
              <a:rPr lang="en-IN" sz="1600" dirty="0" err="1" smtClean="0">
                <a:latin typeface="Times New Roman" pitchFamily="18" charset="0"/>
                <a:cs typeface="Times New Roman" pitchFamily="18" charset="0"/>
              </a:rPr>
              <a:t>Minimax</a:t>
            </a:r>
            <a:r>
              <a:rPr lang="en-IN" sz="1600" dirty="0" smtClean="0">
                <a:latin typeface="Times New Roman" pitchFamily="18" charset="0"/>
                <a:cs typeface="Times New Roman" pitchFamily="18" charset="0"/>
              </a:rPr>
              <a:t> sparse logistic regression for very high- dimensional feature selection,” IEEE Transactions on Neural Networks &amp; Learning Systems, vol. 24, no. 10, pp. 1609–1622.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 Freeman, D. </a:t>
            </a:r>
            <a:r>
              <a:rPr lang="en-IN" sz="1600" dirty="0" err="1" smtClean="0">
                <a:latin typeface="Times New Roman" pitchFamily="18" charset="0"/>
                <a:cs typeface="Times New Roman" pitchFamily="18" charset="0"/>
              </a:rPr>
              <a:t>Kulic</a:t>
            </a:r>
            <a:r>
              <a:rPr lang="en-IN" sz="1600" dirty="0" smtClean="0">
                <a:latin typeface="Times New Roman" pitchFamily="18" charset="0"/>
                <a:cs typeface="Times New Roman" pitchFamily="18" charset="0"/>
              </a:rPr>
              <a:t>, and O. </a:t>
            </a:r>
            <a:r>
              <a:rPr lang="en-IN" sz="1600" dirty="0" err="1" smtClean="0">
                <a:latin typeface="Times New Roman" pitchFamily="18" charset="0"/>
                <a:cs typeface="Times New Roman" pitchFamily="18" charset="0"/>
              </a:rPr>
              <a:t>Basir</a:t>
            </a:r>
            <a:r>
              <a:rPr lang="en-IN" sz="1600" dirty="0" smtClean="0">
                <a:latin typeface="Times New Roman" pitchFamily="18" charset="0"/>
                <a:cs typeface="Times New Roman" pitchFamily="18" charset="0"/>
              </a:rPr>
              <a:t>, “Feature-selected tree-based classification,” ´ IEEE Transactions on Cybernetics, vol. 43, no. 6, pp. 1990–2004,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B. </a:t>
            </a:r>
            <a:r>
              <a:rPr lang="en-IN" sz="1600" dirty="0" err="1" smtClean="0">
                <a:latin typeface="Times New Roman" pitchFamily="18" charset="0"/>
                <a:cs typeface="Times New Roman" pitchFamily="18" charset="0"/>
              </a:rPr>
              <a:t>Xue</a:t>
            </a:r>
            <a:r>
              <a:rPr lang="en-IN" sz="1600" dirty="0" smtClean="0">
                <a:latin typeface="Times New Roman" pitchFamily="18" charset="0"/>
                <a:cs typeface="Times New Roman" pitchFamily="18" charset="0"/>
              </a:rPr>
              <a:t>, M. Zhang, and W. N. Browne, “Particle swarm optimization for feature selection in classification: A multi-objective approach,” IEEE Transactions on Cybernetics, vol. 43, no. 6, pp. 1656–1671, 2012.</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F. </a:t>
            </a:r>
            <a:r>
              <a:rPr lang="en-IN" sz="1600" dirty="0" err="1" smtClean="0">
                <a:latin typeface="Times New Roman" pitchFamily="18" charset="0"/>
                <a:cs typeface="Times New Roman" pitchFamily="18" charset="0"/>
              </a:rPr>
              <a:t>Nie</a:t>
            </a:r>
            <a:r>
              <a:rPr lang="en-IN" sz="1600" dirty="0" smtClean="0">
                <a:latin typeface="Times New Roman" pitchFamily="18" charset="0"/>
                <a:cs typeface="Times New Roman" pitchFamily="18" charset="0"/>
              </a:rPr>
              <a:t>, X. Wang, and H. Huang, “Clustering and projected clustering with adaptive </a:t>
            </a:r>
            <a:r>
              <a:rPr lang="en-IN" sz="1600" dirty="0" err="1" smtClean="0">
                <a:latin typeface="Times New Roman" pitchFamily="18" charset="0"/>
                <a:cs typeface="Times New Roman" pitchFamily="18" charset="0"/>
              </a:rPr>
              <a:t>neighbors</a:t>
            </a:r>
            <a:r>
              <a:rPr lang="en-IN" sz="1600" dirty="0" smtClean="0">
                <a:latin typeface="Times New Roman" pitchFamily="18" charset="0"/>
                <a:cs typeface="Times New Roman" pitchFamily="18" charset="0"/>
              </a:rPr>
              <a:t>,” in Proceedings of the 20th ACM SIGKDD International Conference on Knowledge Discovery and Data Mining. ACM, 2014, pp. 977–986.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Y. </a:t>
            </a:r>
            <a:r>
              <a:rPr lang="en-IN" sz="1600" dirty="0" err="1" smtClean="0">
                <a:latin typeface="Times New Roman" pitchFamily="18" charset="0"/>
                <a:cs typeface="Times New Roman" pitchFamily="18" charset="0"/>
              </a:rPr>
              <a:t>Mohsenzadeh</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Sheikhzadeh</a:t>
            </a:r>
            <a:r>
              <a:rPr lang="en-IN" sz="1600" dirty="0" smtClean="0">
                <a:latin typeface="Times New Roman" pitchFamily="18" charset="0"/>
                <a:cs typeface="Times New Roman" pitchFamily="18" charset="0"/>
              </a:rPr>
              <a:t>, A. M. Reza, N. </a:t>
            </a:r>
            <a:r>
              <a:rPr lang="en-IN" sz="1600" dirty="0" err="1" smtClean="0">
                <a:latin typeface="Times New Roman" pitchFamily="18" charset="0"/>
                <a:cs typeface="Times New Roman" pitchFamily="18" charset="0"/>
              </a:rPr>
              <a:t>Bathaee</a:t>
            </a:r>
            <a:r>
              <a:rPr lang="en-IN" sz="1600" dirty="0" smtClean="0">
                <a:latin typeface="Times New Roman" pitchFamily="18" charset="0"/>
                <a:cs typeface="Times New Roman" pitchFamily="18" charset="0"/>
              </a:rPr>
              <a:t>, and M. M. </a:t>
            </a:r>
            <a:r>
              <a:rPr lang="en-IN" sz="1600" dirty="0" err="1" smtClean="0">
                <a:latin typeface="Times New Roman" pitchFamily="18" charset="0"/>
                <a:cs typeface="Times New Roman" pitchFamily="18" charset="0"/>
              </a:rPr>
              <a:t>Kalayeh</a:t>
            </a:r>
            <a:r>
              <a:rPr lang="en-IN" sz="1600" dirty="0" smtClean="0">
                <a:latin typeface="Times New Roman" pitchFamily="18" charset="0"/>
                <a:cs typeface="Times New Roman" pitchFamily="18" charset="0"/>
              </a:rPr>
              <a:t>, “The relevance sample-feature machine: A sparse </a:t>
            </a:r>
            <a:r>
              <a:rPr lang="en-IN" sz="1600" dirty="0" err="1" smtClean="0">
                <a:latin typeface="Times New Roman" pitchFamily="18" charset="0"/>
                <a:cs typeface="Times New Roman" pitchFamily="18" charset="0"/>
              </a:rPr>
              <a:t>bayesian</a:t>
            </a:r>
            <a:r>
              <a:rPr lang="en-IN" sz="1600" dirty="0" smtClean="0">
                <a:latin typeface="Times New Roman" pitchFamily="18" charset="0"/>
                <a:cs typeface="Times New Roman" pitchFamily="18" charset="0"/>
              </a:rPr>
              <a:t> learning approach to joint feature-sample selection,” IEEE Transactions on Cybernetics, vol. 43, no. 6, pp. 2241–2254,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B. </a:t>
            </a:r>
            <a:r>
              <a:rPr lang="en-IN" sz="1600" dirty="0" err="1" smtClean="0">
                <a:latin typeface="Times New Roman" pitchFamily="18" charset="0"/>
                <a:cs typeface="Times New Roman" pitchFamily="18" charset="0"/>
              </a:rPr>
              <a:t>Tenenbaum</a:t>
            </a:r>
            <a:r>
              <a:rPr lang="en-IN" sz="1600" dirty="0" smtClean="0">
                <a:latin typeface="Times New Roman" pitchFamily="18" charset="0"/>
                <a:cs typeface="Times New Roman" pitchFamily="18" charset="0"/>
              </a:rPr>
              <a:t>, V. De Silva, and J. C. Langford, “A global geometric framework for nonlinear dimensionality reduction,” Science, vol. 290, no. 5500, pp. 2319–2323, 2000.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S. T. </a:t>
            </a:r>
            <a:r>
              <a:rPr lang="en-IN" sz="1600" dirty="0" err="1" smtClean="0">
                <a:latin typeface="Times New Roman" pitchFamily="18" charset="0"/>
                <a:cs typeface="Times New Roman" pitchFamily="18" charset="0"/>
              </a:rPr>
              <a:t>Roweis</a:t>
            </a:r>
            <a:r>
              <a:rPr lang="en-IN" sz="1600" dirty="0" smtClean="0">
                <a:latin typeface="Times New Roman" pitchFamily="18" charset="0"/>
                <a:cs typeface="Times New Roman" pitchFamily="18" charset="0"/>
              </a:rPr>
              <a:t> and L. K. Saul, “Nonlinear dimensionality reduction by locally linear embedding,” Science, vol. 290, no. 5500, pp. 2323–2326, 2000.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a:t>
            </a:r>
            <a:r>
              <a:rPr lang="en-IN" sz="1600" dirty="0" err="1" smtClean="0">
                <a:latin typeface="Times New Roman" pitchFamily="18" charset="0"/>
                <a:cs typeface="Times New Roman" pitchFamily="18" charset="0"/>
              </a:rPr>
              <a:t>Belkin</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Niyogi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Laplacian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eigenmaps</a:t>
            </a:r>
            <a:r>
              <a:rPr lang="en-IN" sz="1600" dirty="0" smtClean="0">
                <a:latin typeface="Times New Roman" pitchFamily="18" charset="0"/>
                <a:cs typeface="Times New Roman" pitchFamily="18" charset="0"/>
              </a:rPr>
              <a:t> and spectral techniques for embedding and clustering,” in Advances in Neural Information Processing Systems, 2002, pp. 585–591.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1421</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Semisupervised Feature Selection via Generalized Uncorrelated Constraint and Manifold Embedding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2021-06-09T12:20:09Z</dcterms:modified>
</cp:coreProperties>
</file>