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Implementation of Embedded Magnetic Encoder for Rotor Position Detection Based on Arbitrary Phase Shift Phase-Lock Loop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Rotor </a:t>
            </a:r>
            <a:r>
              <a:rPr lang="en-IN" sz="2000" dirty="0" smtClean="0">
                <a:latin typeface="Times New Roman" pitchFamily="18" charset="0"/>
                <a:cs typeface="Times New Roman" pitchFamily="18" charset="0"/>
              </a:rPr>
              <a:t>position is essential in control of permanent magnet synchronous motors (PMSMs). In terms of resolution, structural complexity, occupied volume, anti- interference ability, environmental adaptability and cost, embedded magnetic encoder based on linear Halls owns strong competitiveness. When linear Hall sensors are selectively installed at stator slot openings in extremely compact scenario, signal phase-shift asymmetry between two or three Hall sensors is inevitable. Conventionally, pre-filter synchronous reference frame phase locked loops (SRF-PLLs) exhibit excellent phase-lock ability at fixed frequency (50/60Hz),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but </a:t>
            </a:r>
            <a:r>
              <a:rPr lang="en-IN" sz="2000" dirty="0" smtClean="0">
                <a:latin typeface="Times New Roman" pitchFamily="18" charset="0"/>
                <a:cs typeface="Times New Roman" pitchFamily="18" charset="0"/>
              </a:rPr>
              <a:t>become ill when frequency changes especially at zero frequency. In this paper, a novel transformation matrix is derived to map the asymmetric phase-shift signals onto two-phase stationary coordinate system. Then, an arbitrary phase-shift phase locked loop (APS-PLL) is formed by replacing Clark transformation with the proposed transformation matrix, which can accurately extract rotor position and speed information in a simple and effective way, avoiding the utilization of complex notch filter. Simulations in continuous domain based on MATLAB and experiments in discrete domain based on an 18-slot/20-pole prototyped PMSM both confirm the effectiveness of the proposed method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Permanent magnet synchronous machines (PMSM) are used to an increasing rate in a wide rage of industrial applications due to their very appealing properties.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them are the high efficiency and dynamics, the high torque inertia ratio, the small size and the very low torque ripple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Efficient operation of synchronous machines implies very low energy losses compensating their higher initial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high-performance PMSM operation, advanced control methods are applied, such as field oriented control (FOC), aiming to achieve smooth rotation over the entire speed range, fast response and full torque </a:t>
            </a:r>
            <a:r>
              <a:rPr lang="en-IN" sz="2000" dirty="0" smtClean="0">
                <a:latin typeface="Times New Roman" pitchFamily="18" charset="0"/>
                <a:cs typeface="Times New Roman" pitchFamily="18" charset="0"/>
              </a:rPr>
              <a:t>control.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However, the use of mechanical position sensor may cause some problems, such as extra cost, increase in system complexity, and reduction in system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 above problems,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influence of both the flux switching motor poles and winding layers on back-EMF harmonics was analysed and a modified </a:t>
            </a:r>
            <a:r>
              <a:rPr lang="en-IN" sz="2000" dirty="0" err="1" smtClean="0">
                <a:latin typeface="Times New Roman" pitchFamily="18" charset="0"/>
                <a:cs typeface="Times New Roman" pitchFamily="18" charset="0"/>
              </a:rPr>
              <a:t>fluxlinkage</a:t>
            </a:r>
            <a:r>
              <a:rPr lang="en-IN" sz="2000" dirty="0" smtClean="0">
                <a:latin typeface="Times New Roman" pitchFamily="18" charset="0"/>
                <a:cs typeface="Times New Roman" pitchFamily="18" charset="0"/>
              </a:rPr>
              <a:t> observer with an adaptive notch filter is proposed to eliminate harmonics to improve the accuracy of estimated rotor position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the above problem, the software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PLL can be used since it can synchronise the output signal with the input signal in frequency as well as in phase </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the rotor position and speed can be calculated from the estimated equivalent back-EMF with the PLL.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control strategy is principally based on the adequacy of the proposed modified model and on the appropriateness of the SMO structure to successfully track the rotor flux position with the required stability and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proposed PMSM model plays a key role in the proposed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a new mathematical model of PMSM is proposed expressed in a modified form for rotor flux equations and referred to the </a:t>
            </a:r>
            <a:r>
              <a:rPr lang="en-IN" sz="2000" dirty="0" err="1" smtClean="0">
                <a:latin typeface="Times New Roman" pitchFamily="18" charset="0"/>
                <a:cs typeface="Times New Roman" pitchFamily="18" charset="0"/>
              </a:rPr>
              <a:t>γδ</a:t>
            </a:r>
            <a:r>
              <a:rPr lang="en-IN" sz="2000" dirty="0" smtClean="0">
                <a:latin typeface="Times New Roman" pitchFamily="18" charset="0"/>
                <a:cs typeface="Times New Roman" pitchFamily="18" charset="0"/>
              </a:rPr>
              <a:t> estimated rotating frame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Among the proposed observer schemes, the sliding mode observers (SMO) are widely studied in the literature and applied on a plethora of industrial applications.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achieve high-performance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control of permanent magnet motors with non-sinusoidal back electromotive force (EMF), an improved sliding mode observer (SMO) adopting synchronous rotating low-pass filter (SRLPF)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achieve high-performance control of the permanent magnet (PM) motors, both the rotor position and speed are </a:t>
            </a:r>
            <a:r>
              <a:rPr lang="en-IN" sz="2000" dirty="0" smtClean="0">
                <a:latin typeface="Times New Roman" pitchFamily="18" charset="0"/>
                <a:cs typeface="Times New Roman" pitchFamily="18" charset="0"/>
              </a:rPr>
              <a:t>essential.</a:t>
            </a:r>
          </a:p>
          <a:p>
            <a:pPr algn="just">
              <a:lnSpc>
                <a:spcPct val="150000"/>
              </a:lnSpc>
            </a:pPr>
            <a:r>
              <a:rPr lang="en-IN" sz="2000" dirty="0" smtClean="0">
                <a:latin typeface="Times New Roman" pitchFamily="18" charset="0"/>
                <a:cs typeface="Times New Roman" pitchFamily="18" charset="0"/>
              </a:rPr>
              <a:t>Compared with other strategies, the SMO is widely used because of its simple algorithm, high robustness, and excellent dynamic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a new type of PM motor, the stator PM motors have both PMs and armature windings in stator, which exhibit better performance than the traditional interior permanent magnet synchronous motors (IPMSMs).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Condition monitoring approach for permanent magnet synchronous motor drives based on the INFORM method</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Arellano-Padilla, J., Sumner, M., Gerada, C.: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This paper proposes a monitoring scheme based on saliency tracking to assess the health condition of PMSM drives operating under non stationary conditions.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Carrier signal injection-based sensorless control for permanent magnet synchronous machine drives with tolerance of signal processing delays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Xu, P., Zhu, Z.: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proposed position error suppression method is very easy and simple to implement, and moreover can significantly improve the </a:t>
                      </a:r>
                      <a:r>
                        <a:rPr lang="en-US" sz="1800" dirty="0" err="1">
                          <a:solidFill>
                            <a:srgbClr val="333333"/>
                          </a:solidFill>
                          <a:latin typeface="Times New Roman"/>
                          <a:ea typeface="Calibri"/>
                          <a:cs typeface="Latha"/>
                        </a:rPr>
                        <a:t>sensorless</a:t>
                      </a:r>
                      <a:r>
                        <a:rPr lang="en-US" sz="1800" dirty="0">
                          <a:solidFill>
                            <a:srgbClr val="333333"/>
                          </a:solidFill>
                          <a:latin typeface="Times New Roman"/>
                          <a:ea typeface="Calibri"/>
                          <a:cs typeface="Latha"/>
                        </a:rPr>
                        <a:t> control performance.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Full speed region </a:t>
                      </a:r>
                      <a:r>
                        <a:rPr lang="en-US" sz="2000" dirty="0" err="1">
                          <a:latin typeface="Times New Roman"/>
                          <a:ea typeface="Calibri"/>
                          <a:cs typeface="Latha"/>
                        </a:rPr>
                        <a:t>sensorless</a:t>
                      </a:r>
                      <a:r>
                        <a:rPr lang="en-US" sz="2000" dirty="0">
                          <a:latin typeface="Times New Roman"/>
                          <a:ea typeface="Calibri"/>
                          <a:cs typeface="Latha"/>
                        </a:rPr>
                        <a:t> drive of permanent magnet machine combining saliency-based and back-EMF-based drive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S.C., Hsu, Y.L.: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At medium speed, electromotive force voltage can be estimated to replace the saliency for the sensorless drive.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Sensorless control of permanent magnet synchronous machine based on second-order sliding-mode observer with online resistance estimation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Liang, D., Li, J., Qu,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stator current observer is designed based on an STA to estimate the back electromotive force.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600200" y="1524000"/>
            <a:ext cx="67055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a modified rotor position estimator based on SMO with the adoption of SRLPF and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PLL has been presented. The estimated back-EMF harmonics induced by both flux spatial harmonics and inverter non-linearity, which will decrease the estimated accuracy, are considered. The proposed strategy can filter out harmonics and extract the fundamental of estimated back-EMF for calculating the rotor position. Consequently, the performance of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method can be significantly improved. Additionally, the proposed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scheme is easy to implement. The effectiveness of </a:t>
            </a:r>
            <a:r>
              <a:rPr lang="en-IN" sz="1600" dirty="0" smtClean="0">
                <a:latin typeface="Times New Roman" pitchFamily="18" charset="0"/>
                <a:cs typeface="Times New Roman" pitchFamily="18" charset="0"/>
              </a:rPr>
              <a:t>the proposed </a:t>
            </a:r>
            <a:r>
              <a:rPr lang="en-IN" sz="1600" dirty="0" smtClean="0">
                <a:latin typeface="Times New Roman" pitchFamily="18" charset="0"/>
                <a:cs typeface="Times New Roman" pitchFamily="18" charset="0"/>
              </a:rPr>
              <a:t>strategy has been validated by experimental results at both steady and dynamic states in the speed range from 60 r/min to the rated speed 750 r/min. Although the developed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strategy is proposed for the stator PM motor, it can also be applicable to other PMSMs which need to eliminate the influence of non-sinusoidal back-EMF.</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Kalluf</a:t>
            </a:r>
            <a:r>
              <a:rPr lang="en-IN" sz="1600" dirty="0" smtClean="0">
                <a:latin typeface="Times New Roman" pitchFamily="18" charset="0"/>
                <a:cs typeface="Times New Roman" pitchFamily="18" charset="0"/>
              </a:rPr>
              <a:t>, F.J.H., </a:t>
            </a:r>
            <a:r>
              <a:rPr lang="en-IN" sz="1600" dirty="0" err="1" smtClean="0">
                <a:latin typeface="Times New Roman" pitchFamily="18" charset="0"/>
                <a:cs typeface="Times New Roman" pitchFamily="18" charset="0"/>
              </a:rPr>
              <a:t>Isfanuti</a:t>
            </a:r>
            <a:r>
              <a:rPr lang="en-IN" sz="1600" dirty="0" smtClean="0">
                <a:latin typeface="Times New Roman" pitchFamily="18" charset="0"/>
                <a:cs typeface="Times New Roman" pitchFamily="18" charset="0"/>
              </a:rPr>
              <a:t>, A.S., </a:t>
            </a:r>
            <a:r>
              <a:rPr lang="en-IN" sz="1600" dirty="0" err="1" smtClean="0">
                <a:latin typeface="Times New Roman" pitchFamily="18" charset="0"/>
                <a:cs typeface="Times New Roman" pitchFamily="18" charset="0"/>
              </a:rPr>
              <a:t>Tutelea</a:t>
            </a:r>
            <a:r>
              <a:rPr lang="en-IN" sz="1600" dirty="0" smtClean="0">
                <a:latin typeface="Times New Roman" pitchFamily="18" charset="0"/>
                <a:cs typeface="Times New Roman" pitchFamily="18" charset="0"/>
              </a:rPr>
              <a:t>, L.N., et al.: ‘1-kw 2000–4500 r/min ferrite PMSM drive: comprehensive characterization and two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options’, IEEE Trans. Ind. Appl., 2016, 52, (5), pp. 3980–3989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Arellano-Padilla, J., Sumner, M., </a:t>
            </a:r>
            <a:r>
              <a:rPr lang="en-IN" sz="1600" dirty="0" err="1" smtClean="0">
                <a:latin typeface="Times New Roman" pitchFamily="18" charset="0"/>
                <a:cs typeface="Times New Roman" pitchFamily="18" charset="0"/>
              </a:rPr>
              <a:t>Gerada</a:t>
            </a:r>
            <a:r>
              <a:rPr lang="en-IN" sz="1600" dirty="0" smtClean="0">
                <a:latin typeface="Times New Roman" pitchFamily="18" charset="0"/>
                <a:cs typeface="Times New Roman" pitchFamily="18" charset="0"/>
              </a:rPr>
              <a:t>, C.: ‘Condition monitoring approach for permanent magnet synchronous motor drives based on the INFORM method’, IET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Appl., 2016, 10, (1), pp. 54–62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P., Zhu, Z.: ‘Carrier signal injection-based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for permanent magnet synchronous machine drives with tolerance of signal processing delays’, IET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Appl., 2017, 11, (6), pp. 1140–1149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Yang, S.C., Hsu, Y.L.: ‘Full speed region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drive of permanent magnet machine combining saliency-based and back-EMF-based drive’, IEEE Trans. Ind. Electron., 2017, 64, (2), pp. 1092–1101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Liang, D., Li, J., </a:t>
            </a:r>
            <a:r>
              <a:rPr lang="en-IN" sz="1600" dirty="0" err="1" smtClean="0">
                <a:latin typeface="Times New Roman" pitchFamily="18" charset="0"/>
                <a:cs typeface="Times New Roman" pitchFamily="18" charset="0"/>
              </a:rPr>
              <a:t>Qu</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of permanent magnet synchronous machine based on second-order sliding-mode observer with online resistance estimation’, IEEE Trans. Ind. Appl., 2017, 53, (4), pp. 3672– 3682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Kim, S.I., </a:t>
            </a:r>
            <a:r>
              <a:rPr lang="en-IN" sz="1600" dirty="0" err="1" smtClean="0">
                <a:latin typeface="Times New Roman" pitchFamily="18" charset="0"/>
                <a:cs typeface="Times New Roman" pitchFamily="18" charset="0"/>
              </a:rPr>
              <a:t>Im</a:t>
            </a:r>
            <a:r>
              <a:rPr lang="en-IN" sz="1600" dirty="0" smtClean="0">
                <a:latin typeface="Times New Roman" pitchFamily="18" charset="0"/>
                <a:cs typeface="Times New Roman" pitchFamily="18" charset="0"/>
              </a:rPr>
              <a:t>, J.H., Song, E.Y., et al.: ‘A new rotor position estimation method of IPMSM using all-pass filter on high-frequency rotating voltage signal injection’, IEEE Trans. Ind. Electron., 2016, 63, (10), pp. 6499–6509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Hejny</a:t>
            </a:r>
            <a:r>
              <a:rPr lang="en-IN" sz="1600" dirty="0" smtClean="0">
                <a:latin typeface="Times New Roman" pitchFamily="18" charset="0"/>
                <a:cs typeface="Times New Roman" pitchFamily="18" charset="0"/>
              </a:rPr>
              <a:t>, R.W., Lorenz, R.D.: ‘Evaluating the practical low-speed limits for back-EMF tracking-based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speed control using drive stiffness as a key metric’, IEEE Trans. Ind. Appl., 2011, 47, (3), pp. 1337–1343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Lascu</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Boldea</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Blaabjerg</a:t>
            </a:r>
            <a:r>
              <a:rPr lang="en-IN" sz="1600" dirty="0" smtClean="0">
                <a:latin typeface="Times New Roman" pitchFamily="18" charset="0"/>
                <a:cs typeface="Times New Roman" pitchFamily="18" charset="0"/>
              </a:rPr>
              <a:t>, F.: ‘A class of speed-</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sliding-mode observers for high-performance induction motor drives’, IEEE Trans. Ind. Electron., 2009, 56, (9), pp. 3394–3403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Lu, X., Lin, H., Han, J.: ‘Load disturbance observer-based control method for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PMSM drive’, IET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Appl., 2016, 10, (8), pp. 735–743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Park, Y., </a:t>
            </a:r>
            <a:r>
              <a:rPr lang="en-IN" sz="1600" dirty="0" err="1" smtClean="0">
                <a:latin typeface="Times New Roman" pitchFamily="18" charset="0"/>
                <a:cs typeface="Times New Roman" pitchFamily="18" charset="0"/>
              </a:rPr>
              <a:t>Sul</a:t>
            </a:r>
            <a:r>
              <a:rPr lang="en-IN" sz="1600" dirty="0" smtClean="0">
                <a:latin typeface="Times New Roman" pitchFamily="18" charset="0"/>
                <a:cs typeface="Times New Roman" pitchFamily="18" charset="0"/>
              </a:rPr>
              <a:t>, S.K.: ‘</a:t>
            </a:r>
            <a:r>
              <a:rPr lang="en-IN" sz="1600" dirty="0" err="1" smtClean="0">
                <a:latin typeface="Times New Roman" pitchFamily="18" charset="0"/>
                <a:cs typeface="Times New Roman" pitchFamily="18" charset="0"/>
              </a:rPr>
              <a:t>Sensorless</a:t>
            </a:r>
            <a:r>
              <a:rPr lang="en-IN" sz="1600" dirty="0" smtClean="0">
                <a:latin typeface="Times New Roman" pitchFamily="18" charset="0"/>
                <a:cs typeface="Times New Roman" pitchFamily="18" charset="0"/>
              </a:rPr>
              <a:t> control method for PMSM based on frequency-adaptive disturbance observer’, IEEE J. Emerging Sel. Top. Power Electron., 2014, 2, (2), pp. 143–151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1280</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Implementation of Embedded Magnetic Encoder for Rotor Position Detection Based on Arbitrary Phase Shift Phase-Lock Loop</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2021-06-09T08:59:45Z</dcterms:modified>
</cp:coreProperties>
</file>