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Embedded Bidirectional Buck-Boost Converter in Half Bridge Class-D Audio Amplifier for Suppressing Bus Voltage Pumping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 half-bridge class-D audio amplifier (HB-CDAA) system with embedded bidirectional buck-boost converter is proposed. The proposed HB-CDAA system consists of a front-end symmetric bipolar output converter, a bidirectional buck-boost converter and a HB-CDAA. With the help of the embedded bidirectional buck-boost converter, bus voltage pumping on the output of the front-end symmetric bipolar output converter of HB-CDAA can be suppressed. Thus, small ceramic capacitors can be used as bus capacitors to increase power density and to improve audio output quality. Furthermore, ZVS of the embedded bidirectional buck-boost converter can be achieved. The operating principle of the proposed circuit is analyzed and an experimental prototype is built. Experimental results show that ZVS of the embedded bidirectional buck-boost converter is realized, and bus voltage pumping is successfully suppressed with small bus capacitors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can lead to a latch-up of the device in the ON state. The hazard of latch-up existed in the first generation IGBTs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over-temperature function provides effective protection against overloads and cooling system failures. Tripping of the over-temperature protection is an indication of stressful operation. Repetitive tripping is an indication that the above symptoms exist.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output apart from the desired average voltage (</a:t>
            </a:r>
            <a:r>
              <a:rPr lang="en-IN" sz="2000" dirty="0" err="1" smtClean="0">
                <a:latin typeface="Times New Roman" pitchFamily="18" charset="0"/>
                <a:cs typeface="Times New Roman" pitchFamily="18" charset="0"/>
              </a:rPr>
              <a:t>dVg</a:t>
            </a:r>
            <a:r>
              <a:rPr lang="en-IN" sz="2000" dirty="0" smtClean="0">
                <a:latin typeface="Times New Roman" pitchFamily="18" charset="0"/>
                <a:cs typeface="Times New Roman" pitchFamily="18" charset="0"/>
              </a:rPr>
              <a:t>), also has superimposed alternating voltage at switching frequency. Real dc-to-dc converters are required to provide nearly constant dc output voltage.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order to achieve efficient operation, the low pass filter is realized by means of non-dissipative passive elements such as inductors and capacitors.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Special techniques and methods have been developed to overcome this </a:t>
            </a:r>
            <a:r>
              <a:rPr lang="en-IN" sz="2000" dirty="0" smtClean="0">
                <a:latin typeface="Times New Roman" pitchFamily="18" charset="0"/>
                <a:cs typeface="Times New Roman" pitchFamily="18" charset="0"/>
              </a:rPr>
              <a:t>issue. </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when the continuous operation of a load is critical, the hold-up time has been extended by means of external additional devices—so-called hold-up time extension circuits (HTEC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these high current applications, each low side device must have its own isolated control power supply in order to avoid ground loop noise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problem set is to apply the simple steady state and transient thermal models to evaluate temperature rise, thermal resistance, temperature ripple, etc.</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Resonant transition converters were proposed more recently. They combine the low switching loss characteristics of the resonant converters and the low conduction loss and constant frequency characteristics of the PWM converters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particular this invention relates to efficient turn-on and turn-off of power semiconductor switches in power supplies and converters. Several new circuit topologies are proposed incorporating this invention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load being inductive, may be considered to be a constant current branch for the purpose of analysis.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switch voltage, current, switching energy loss and the v-</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trajectory of the switch current and voltage on the vi plane in course of </a:t>
            </a:r>
            <a:r>
              <a:rPr lang="en-IN" sz="2000" dirty="0" smtClean="0">
                <a:latin typeface="Times New Roman" pitchFamily="18" charset="0"/>
                <a:cs typeface="Times New Roman" pitchFamily="18" charset="0"/>
              </a:rPr>
              <a:t>switching.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limitation of series-architectures is the size of the capacitor due to the limited voltage level of the DC bus. In addition, there is an obvious loss of efficiency because all the power consumed by the load passes through the HTEC.</a:t>
            </a: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a result, a new operational mode has been included in the decision-event approach and a linear voltage regulator has been replaced by a hysteresis controller, considerably improving the overall performance of the HTEC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good choice for this value can be the minimum converter efficiency that always satisfies td .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Converter </a:t>
            </a:r>
            <a:r>
              <a:rPr lang="en-IN" sz="2000" dirty="0" smtClean="0">
                <a:latin typeface="Times New Roman" pitchFamily="18" charset="0"/>
                <a:cs typeface="Times New Roman" pitchFamily="18" charset="0"/>
              </a:rPr>
              <a:t>efficiency as a function of the operation point of the converter can be experimentally determined by applying a test bench of controlled variation in the voltage of the capacitor and the load power.</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Hold-up time extension method for forward converter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Jin, X.; Lin, H.; Yao, W.; Deng, Y.; Lyu, Z.; Qian, B.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An improved scheme of forward converter is proposed in this paper based on the small-volume and high-power-density requirements of switching mode power supply.</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Hold-up time extension circuit with integrated magnetics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Jang, Y.; Jovanovic, M.; Dillman, D.L.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circuit that substantially extends the hold-up time of ac-dc power supplies is introduced.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Hold-up time analysis of a dc-link module with a series voltage compensator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Wang, H.; Liu, W.; Chung, 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investigates the required dc-link capacitance when a certain period of hold-up time is considered.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Hold-up-Time Extension Circuits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Jang, Y.; Jovanovic, 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Each group of energy-storage capacitors may consist of a single capacitor, or a number of capacitors connected in parallel.</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5.png"/>
          <p:cNvPicPr>
            <a:picLocks noGrp="1" noChangeAspect="1" noChangeArrowheads="1"/>
          </p:cNvPicPr>
          <p:nvPr>
            <p:ph idx="1"/>
          </p:nvPr>
        </p:nvPicPr>
        <p:blipFill>
          <a:blip r:embed="rId2"/>
          <a:srcRect/>
          <a:stretch>
            <a:fillRect/>
          </a:stretch>
        </p:blipFill>
        <p:spPr bwMode="auto">
          <a:xfrm>
            <a:off x="1447800" y="1676400"/>
            <a:ext cx="6934199" cy="4419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6858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An </a:t>
            </a:r>
            <a:r>
              <a:rPr lang="en-IN" sz="1800" dirty="0" smtClean="0">
                <a:latin typeface="Times New Roman" pitchFamily="18" charset="0"/>
                <a:cs typeface="Times New Roman" pitchFamily="18" charset="0"/>
              </a:rPr>
              <a:t>improved-control approach for the parallel HTEC, based on the BBBC operating in BCM, has been proposed and described in detail. The developed control module stands out for its simplicity, robustness and reliability. Every operational mode of the converter has been modelled, obtaining a comprehensive set of expressions to analyze the </a:t>
            </a:r>
            <a:r>
              <a:rPr lang="en-IN" sz="1800" dirty="0" err="1" smtClean="0">
                <a:latin typeface="Times New Roman" pitchFamily="18" charset="0"/>
                <a:cs typeface="Times New Roman" pitchFamily="18" charset="0"/>
              </a:rPr>
              <a:t>behavior</a:t>
            </a:r>
            <a:r>
              <a:rPr lang="en-IN" sz="1800" dirty="0" smtClean="0">
                <a:latin typeface="Times New Roman" pitchFamily="18" charset="0"/>
                <a:cs typeface="Times New Roman" pitchFamily="18" charset="0"/>
              </a:rPr>
              <a:t> of the circuit and facilitate its design. Both simulation and experimental results confirmed the validity of the approach and its potential use in real applications. Current efforts towards improving the HTEC are focused on the digital implementation of the control module in a microcontroller with an </a:t>
            </a:r>
            <a:r>
              <a:rPr lang="en-IN" sz="1800" dirty="0" err="1" smtClean="0">
                <a:latin typeface="Times New Roman" pitchFamily="18" charset="0"/>
                <a:cs typeface="Times New Roman" pitchFamily="18" charset="0"/>
              </a:rPr>
              <a:t>analog</a:t>
            </a:r>
            <a:r>
              <a:rPr lang="en-IN" sz="1800" dirty="0" smtClean="0">
                <a:latin typeface="Times New Roman" pitchFamily="18" charset="0"/>
                <a:cs typeface="Times New Roman" pitchFamily="18" charset="0"/>
              </a:rPr>
              <a:t> comparator module, which promises to enhance the performance of the system without losing precision or simplicity due to </a:t>
            </a:r>
            <a:r>
              <a:rPr lang="en-IN" sz="1800" dirty="0" err="1" smtClean="0">
                <a:latin typeface="Times New Roman" pitchFamily="18" charset="0"/>
                <a:cs typeface="Times New Roman" pitchFamily="18" charset="0"/>
              </a:rPr>
              <a:t>discretization</a:t>
            </a:r>
            <a:r>
              <a:rPr lang="en-IN" sz="1800" dirty="0" smtClean="0">
                <a:latin typeface="Times New Roman" pitchFamily="18" charset="0"/>
                <a:cs typeface="Times New Roman" pitchFamily="18" charset="0"/>
              </a:rPr>
              <a:t>. The experimental validation of this new approach will include optimization of the components and the Printed Circuit Board area.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Guidance for Test Procedures for Demonstration of Utilization Equipment Compliance to Aircraft Electrical Power Characteristics 28VDC, Department of </a:t>
            </a:r>
            <a:r>
              <a:rPr lang="en-IN" sz="1600" dirty="0" err="1" smtClean="0">
                <a:latin typeface="Times New Roman" pitchFamily="18" charset="0"/>
                <a:cs typeface="Times New Roman" pitchFamily="18" charset="0"/>
              </a:rPr>
              <a:t>Defense</a:t>
            </a:r>
            <a:r>
              <a:rPr lang="en-IN" sz="1600" dirty="0" smtClean="0">
                <a:latin typeface="Times New Roman" pitchFamily="18" charset="0"/>
                <a:cs typeface="Times New Roman" pitchFamily="18" charset="0"/>
              </a:rPr>
              <a:t> Handbook, 2004. Available online: http://everyspec. com/MIL-HDBK/MIL-HDBK-0700-0799/MIL-HDBK-704-8_14620/ (accessed on 8 February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Radio-Technical Commission for Aeronautics (RTCA). DO-160, Environmental Conditions and Test Procedures for Airborne Equipment; Section 16, Power Input ED-14G; RTCA: Washington, DC, USA,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IEEE 946-2004. Recommended Practice for the Design of DC Auxiliary Power Systems for Generating Systems; IEEE Std 946-2004: New York, NY, USA, 2004.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IET Standards. Code of Practice for Low and Extra Low Voltage Direct Current Power Distribution in Buildings; IET Standards: Stevenage, UK, 2015; pp. 1–60.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ST Microelectronics. Power Supply Hold-up Time; TN0024 Technical Note; ST Microelectronics: Santa Clara, CA, USA, 2007; pp. 1–11.</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Jin, X.; Lin, H.; Yao, W.; Deng, Y.; </a:t>
            </a:r>
            <a:r>
              <a:rPr lang="en-IN" sz="1600" dirty="0" err="1" smtClean="0">
                <a:latin typeface="Times New Roman" pitchFamily="18" charset="0"/>
                <a:cs typeface="Times New Roman" pitchFamily="18" charset="0"/>
              </a:rPr>
              <a:t>Lyu</a:t>
            </a:r>
            <a:r>
              <a:rPr lang="en-IN" sz="1600" dirty="0" smtClean="0">
                <a:latin typeface="Times New Roman" pitchFamily="18" charset="0"/>
                <a:cs typeface="Times New Roman" pitchFamily="18" charset="0"/>
              </a:rPr>
              <a:t>, Z.; </a:t>
            </a:r>
            <a:r>
              <a:rPr lang="en-IN" sz="1600" dirty="0" err="1" smtClean="0">
                <a:latin typeface="Times New Roman" pitchFamily="18" charset="0"/>
                <a:cs typeface="Times New Roman" pitchFamily="18" charset="0"/>
              </a:rPr>
              <a:t>Qian</a:t>
            </a:r>
            <a:r>
              <a:rPr lang="en-IN" sz="1600" dirty="0" smtClean="0">
                <a:latin typeface="Times New Roman" pitchFamily="18" charset="0"/>
                <a:cs typeface="Times New Roman" pitchFamily="18" charset="0"/>
              </a:rPr>
              <a:t>, B. Hold-up time extension method for forward converter. In Proceedings of the IEEE 2nd Annual Southern Power Electronics Conference (SPEC), Auckland, New Zealand, 5–8 December 2016; pp. 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Jang, Y.; </a:t>
            </a:r>
            <a:r>
              <a:rPr lang="en-IN" sz="1600" dirty="0" err="1" smtClean="0">
                <a:latin typeface="Times New Roman" pitchFamily="18" charset="0"/>
                <a:cs typeface="Times New Roman" pitchFamily="18" charset="0"/>
              </a:rPr>
              <a:t>Jovanovic</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Dillman</a:t>
            </a:r>
            <a:r>
              <a:rPr lang="en-IN" sz="1600" dirty="0" smtClean="0">
                <a:latin typeface="Times New Roman" pitchFamily="18" charset="0"/>
                <a:cs typeface="Times New Roman" pitchFamily="18" charset="0"/>
              </a:rPr>
              <a:t>, D.L. Hold-up time extension circuit with integrated </a:t>
            </a:r>
            <a:r>
              <a:rPr lang="en-IN" sz="1600" dirty="0" err="1" smtClean="0">
                <a:latin typeface="Times New Roman" pitchFamily="18" charset="0"/>
                <a:cs typeface="Times New Roman" pitchFamily="18" charset="0"/>
              </a:rPr>
              <a:t>magnetics</a:t>
            </a:r>
            <a:r>
              <a:rPr lang="en-IN" sz="1600" dirty="0" smtClean="0">
                <a:latin typeface="Times New Roman" pitchFamily="18" charset="0"/>
                <a:cs typeface="Times New Roman" pitchFamily="18" charset="0"/>
              </a:rPr>
              <a:t>. IEEE Trans. Power Electron. 2006, 21, 394–400.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Jang, Y.; </a:t>
            </a:r>
            <a:r>
              <a:rPr lang="en-IN" sz="1600" dirty="0" err="1" smtClean="0">
                <a:latin typeface="Times New Roman" pitchFamily="18" charset="0"/>
                <a:cs typeface="Times New Roman" pitchFamily="18" charset="0"/>
              </a:rPr>
              <a:t>Jovanovic</a:t>
            </a:r>
            <a:r>
              <a:rPr lang="en-IN" sz="1600" dirty="0" smtClean="0">
                <a:latin typeface="Times New Roman" pitchFamily="18" charset="0"/>
                <a:cs typeface="Times New Roman" pitchFamily="18" charset="0"/>
              </a:rPr>
              <a:t>, M. Hold-up-Time Extension Circuits. U.S. Patent No. US20020071300A1, 13 June 2002.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Liu, G.; He, L. Hold-up Time Extension Circuit for a Power Converter. U.S. Patent No US20130027981A1, 31 January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Wang, H.; Liu, W.; Chung, H. Hold-up time analysis of a dc-link module with a series voltage compensator. In Proceedings of the IEEE Energy Conversion Congress and Exposition (ECCE), Raleigh, NC, USA, 15–20 September 2012; pp. 1095–1100.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1355</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Embedded Bidirectional Buck-Boost Converter in Half Bridge Class-D Audio Amplifier for Suppressing Bus Voltage Pumping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2021-06-09T14:45:02Z</dcterms:modified>
</cp:coreProperties>
</file>