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27" r:id="rId9"/>
    <p:sldId id="326" r:id="rId10"/>
    <p:sldId id="330" r:id="rId11"/>
    <p:sldId id="296" r:id="rId12"/>
    <p:sldId id="295" r:id="rId13"/>
    <p:sldId id="331" r:id="rId14"/>
    <p:sldId id="323" r:id="rId15"/>
    <p:sldId id="32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6/7/2021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6/7/2021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6/7/2021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Design and Characterization of Package Embedded </a:t>
            </a:r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Solenoidal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Magnetic Core inductors for High Frequency and High Efficiency SIP Integrated Voltage Regulators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4873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3810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In this article, the design and characterization of package-embedded solenoid inductors for a high-efficiency, four-phase system-in-package (SIP) buck-type integrated voltage regulator (IVR) switching at 100 MHz is discussed. The IVR enables three conversion ratios (5, 3, and 1.7–1 V) with a minimum inductance of 25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/phase and a load current of 10 A (2.5 A/phase). Two inductor designs (one with a rectangular core made of an epoxy dielectric/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NiZn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ferrite composite magnetic material/epoxy dielectric stack and one with an elliptical core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NiZn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ferrite composite magnetic material only) were optimized and compared based on the highest achievable IVR efficiency. At high-load conditions (&gt;5 A), the elliptical core inductor showed higher efficiency than the rectangular core inductor over the frequency range investigated (10–100 MHz).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0"/>
            <a:ext cx="7714488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The elliptical core inductors were fabricated using a novel fabrication process combining core printing, noncontact photolithography, and copper electroplating. Two simple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deembedding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techniques which use a single thru structure and its equivalent circuit model as well as a cascade-based two-port analysis were introduced for the characterizations of the fabricated inductors. The accuracy of these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deemebedding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techniques was assessed using commercial, fixed-air core inductors and standard THRU and thru–reflect–line (TRL)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deembedding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for comparison purpose. Less than 5% difference was observed between the TRL and the introduced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deembedding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techniques for the inductance and ac resistance for both the fixed air core and package-embedded magnetic core inductors. The extracted electrical parameters of the fabricated inductors were compared with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modeling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results and a good correlation was observed at 100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MHz.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52400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6858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technology of the power inductor has to be developed for enabling a future transfer into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IPDiA’s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production line, which means compatibility with PICS substrates: no electromagnetic interference (EMI) if 3D capacitors are placed below the inductor, the use of existing interconnection technologies for metal windings, a maximum thickness for the component to fit in the package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gave the overall context of the work, i.e. DC/DC converter or POL converters and reviewed existing technologies and materials developed for small size and integrated inductors in commercial products and in research laboratories over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world.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approach can be easily adapted for realizing inductors on PCB,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onchip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or in-package using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aluminum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or gold bond wire of 25– 280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μm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diameter.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8382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printed core is degassed by vacuum in 30 minutes right after printing. It is verified that the problem of bubbles is eliminated by vacuum degas.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Although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simple and relatively low cost,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process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is limited by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bondwire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size, material 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aluminum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gold) and inter-winding separation. Moreover, the hand-brushed core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deposition lacks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precision and can damage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bondwire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windings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Geometric programming is another method to solve the inductor optimization problem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PSO uses the swarm intelligence method to solve the global optimization problem. PSO algorithm uses swarm of particles and each particle represents a potential solution.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6858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Considering the proposed magnetic materials in the literature, we see that although ferromagnetic metal alloys have big advantages of high saturation induction and low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coercivity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they mostly show limited resistivity (&lt; 200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μΩ·cm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 which can result in high eddy current losses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handle this problem, one solution proposed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is to add a serial resonant capacitor in the excitation winding. Similarly, one can extract losses as the product of current and voltage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Another technique to measure losses inspired from the principle of resonance is proposed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idea is to measure quality factor of the inductor as a function of alternating current, and then calculate indirectly the magnetic losses.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switched inductor dc–dc converters, inductors are the key power transfer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elements,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and therefore, optimizing their design for maximum performance 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necessary.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deliver clean power to the load with high efficiency, the inductor needs to have the right inductance (to minimize current ripple) with minimum loss (both dc and dc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paper examines the role of varying dimensions on inductor performance along with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modelto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-hardware correlation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Embedded inductors provide miniaturization through size reduction, provide performance enhancements due to lower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parasitics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and are often more reliable since they are not assembled on the printed wiring board (PWB).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216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622550"/>
                <a:gridCol w="26225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A study of power management techniques for Internet of Things (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IoT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)</a:t>
                      </a:r>
                      <a:endParaRPr lang="en-IN" sz="20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K. Kaur and K. Kaur, </a:t>
                      </a:r>
                      <a:endParaRPr lang="en-IN" sz="20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Internet of Things (IoT) advances when regular ordinary objects have inter-connected microchips inside them. </a:t>
                      </a:r>
                      <a:endParaRPr lang="en-IN" sz="20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An autonomous energy harvesting power management unit with digital regulation for IoT applications</a:t>
                      </a:r>
                      <a:endParaRPr lang="en-IN" sz="20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S. Carreon-Bautista, L. Huang, and E. Sánchez-Sinencio, </a:t>
                      </a:r>
                      <a:endParaRPr lang="en-IN" sz="20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This paper presents a low-power, autonomous power management unit (PMU) able to perform maximum power point tracking for dc-type renewable sources.</a:t>
                      </a:r>
                      <a:endParaRPr lang="en-IN" sz="20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63588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228850"/>
                <a:gridCol w="29146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900" dirty="0">
                          <a:latin typeface="Times New Roman"/>
                          <a:ea typeface="Calibri"/>
                          <a:cs typeface="Latha"/>
                        </a:rPr>
                        <a:t>A design of a 92.4% efficiency triple mode control DC–DC buck converter with low power retention mode and adaptive zero current detector for </a:t>
                      </a:r>
                      <a:r>
                        <a:rPr lang="en-US" sz="1900" dirty="0" err="1">
                          <a:latin typeface="Times New Roman"/>
                          <a:ea typeface="Calibri"/>
                          <a:cs typeface="Latha"/>
                        </a:rPr>
                        <a:t>IoT</a:t>
                      </a:r>
                      <a:r>
                        <a:rPr lang="en-US" sz="1900" dirty="0">
                          <a:latin typeface="Times New Roman"/>
                          <a:ea typeface="Calibri"/>
                          <a:cs typeface="Latha"/>
                        </a:rPr>
                        <a:t>/wearable applications</a:t>
                      </a:r>
                      <a:endParaRPr lang="en-IN" sz="19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900">
                          <a:latin typeface="Times New Roman"/>
                          <a:ea typeface="Calibri"/>
                          <a:cs typeface="Latha"/>
                        </a:rPr>
                        <a:t>Y.-J. Park et al., </a:t>
                      </a:r>
                      <a:endParaRPr lang="en-IN" sz="19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9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In addition, the proposed dc-dc buck converter achieves over 74.2% efficiency in retention mode when the load current range is from 10 to 500 μA.</a:t>
                      </a:r>
                      <a:endParaRPr lang="en-IN" sz="19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900">
                          <a:latin typeface="Times New Roman"/>
                          <a:ea typeface="Calibri"/>
                          <a:cs typeface="Latha"/>
                        </a:rPr>
                        <a:t>Integrated power management in IoT devices under wide dynamic ranges of operation</a:t>
                      </a:r>
                      <a:endParaRPr lang="en-IN" sz="19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900">
                          <a:latin typeface="Times New Roman"/>
                          <a:ea typeface="Calibri"/>
                          <a:cs typeface="Latha"/>
                        </a:rPr>
                        <a:t>S. Gangopadhyay, S. B. Nasir, and A. Raychowdhury, </a:t>
                      </a:r>
                      <a:endParaRPr lang="en-IN" sz="19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9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To maintain high efficiency for a large range we will need adaptive components on the load side as well as at the energy source.</a:t>
                      </a:r>
                      <a:endParaRPr lang="en-IN" sz="19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 descr="C:\Users\ELCOT-Lenovo\Desktop\pic2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371600"/>
            <a:ext cx="6172199" cy="4800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algn="just">
              <a:lnSpc>
                <a:spcPct val="170000"/>
              </a:lnSpc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   Power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inductors have been designed, fabricated, and characterized in this paper specific to the needs of an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architecture. To investigate inductor performance, different geometries and substrate thicknesses were used in the PWB inductor design. Using stencil printing with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NiZn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ferrite magnetic composite material on both sides of a PWB, the inductance of the spiral inductor was shown to increase by up to 80%, as compared to the inductors without the magnetic layer. This fabrication process is amenable to both rigid and flexible substrates with single or double magnetic layers, yielding improved design flexibility for a variety of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applications. The inductors shown in this paper are suitable for use with buck converters in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architectures switching at 10 MHz, with efficiencies of 90%.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[1] K.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Kaur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 and K.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Kaur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, “A study of power management techniques for Internet of Things (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),” in Proc. Int. Conf. Elect., Electron.,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Optim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Techn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. (ICEEOT), Chennai, India, Mar. 2016, pp. 1781–1785. </a:t>
            </a:r>
            <a:endParaRPr lang="en-IN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2] S.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Carreon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-Bautista, L. Huang, and E.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Sánchez-Sinencio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, “An autonomous energy harvesting power management unit with digital regulation for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 applications,” IEEE J. Solid-State Circuits, vol. 51, no. 6, pp. 1457–1474, Jun. 2016. </a:t>
            </a:r>
            <a:endParaRPr lang="en-IN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3] Y.-J. Park et al., “A design of a 92.4% efficiency triple mode control DC–DC buck converter with low power retention mode and adaptive zero current detector for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/wearable applications,” IEEE Trans. Power Electron., vol. 32, no. 9, pp. 6946–6960, Sep. 2017. </a:t>
            </a:r>
            <a:endParaRPr lang="en-IN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4] Y. Yamauchi, Y.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Yanagihara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, H.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Fuketa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, T. Sakurai, and M.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Takamiya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, “Optimal design to maximize efficiency of single-inductor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multipleoutput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 buck converters in discontinuous conduction mode for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 applications,” in Proc. Int. Conf. IC Design Technol. (ICICDT), Leuven, Belgium, Jun. 2015, pp. 1–4. </a:t>
            </a:r>
            <a:endParaRPr lang="en-IN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5] S.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Gangopadhyay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, S. B.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Nasir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, and A.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Raychowdhury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, “Integrated power management in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 devices under wide dynamic ranges of operation,” in Proc. 52nd ACM/EDAC/IEEE Design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Autom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. Conf. (DAC), San Francisco, CA, USA, Jun. 2015, pp. 1–6.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[6] D. Kwon, G. A. Rincon-Mora, and E. O. Torres, “Harvesting ambient kinetic energy with switched-inductor converters,” IEEE Trans. Circuits Syst. I, Reg. Papers, vol. 58, no. 7, pp. 1551–1560, Jul. 2011.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7] R. W. Erickson and D.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Maksimovic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Fundamentals of Power Electronics. London, U.K.: Springer, Jan. 2001.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8] C. Shi, B. C. Walker, E.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Zeisel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B.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Hu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G. H. McAllister, “A highly integrated power management IC for advanced mobile applications,” IEEE J. Solid-State Circuits, vol. 42, no. 8, pp. 1723–1731, Aug. 2007.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9] S. Li, 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Smaili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Y.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Massoud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“Parasitic-aware design of integrated DC–DC converters with spiral inductors,” IEEE Trans. Very Large Scale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Integr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(VLSI) Syst., vol. 23, no. 12, pp. 3076–3084, Dec. 2015.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10] T. M. Andersen, C.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Zingerli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F.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Krismer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J. W.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Kolar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C.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O’Mathuna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“Inductor optimization procedure for power supply in package and power supply on chip,” in Proc. IEEE Energy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Convers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Congr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Expo., Phoenix, AZ, USA, Sep. 2011, pp. 1320–1327.</a:t>
            </a:r>
            <a:endParaRPr lang="en-IN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1307</TotalTime>
  <Words>1722</Words>
  <Application>Microsoft Office PowerPoint</Application>
  <PresentationFormat>On-screen Show (4:3)</PresentationFormat>
  <Paragraphs>68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Solstice</vt:lpstr>
      <vt:lpstr>Design and Characterization of Package Embedded Solenoidal Magnetic Core inductors for High Frequency and High Efficiency SIP Integrated Voltage Regulators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Slide 9</vt:lpstr>
      <vt:lpstr>Block Diagram</vt:lpstr>
      <vt:lpstr>SOFTWARE REQUIREMENTS:</vt:lpstr>
      <vt:lpstr>HARDWARE REQUIREMENTS:</vt:lpstr>
      <vt:lpstr>CONCLUTION</vt:lpstr>
      <vt:lpstr>REFERENCE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566</cp:revision>
  <dcterms:created xsi:type="dcterms:W3CDTF">2006-08-16T00:00:00Z</dcterms:created>
  <dcterms:modified xsi:type="dcterms:W3CDTF">2021-06-07T11:53:42Z</dcterms:modified>
</cp:coreProperties>
</file>