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Load-Balanced Re-embedding Scheme for Wireless Network Virtualization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wireless network virtualization processes, load imbalance in substrate nodes and substrate links may significantly reduce the number of virtual network requests served by a substrate network. In addition, load imbalance also impairs resource utilization and increases embedding cost of the virtual networks. To tackle these issues, this work proposes a re-embedding scheme for virtual node (RSVN). Based on the load condition of a substrate network, RSVN first determines whether to start re-embedding procedure or not, and then selects proper re-embedded virtual nodes according to their re-embedding factors. Next, RSVN re-embeds the selected virtual nodes to balance the loads of a wireless substrate network. The extensive simulation results showed that RSVN improves the acceptance ratio of virtual network requests, increases the resource utilization of substrate networks, and reduces the average embedding cost of the entire virtual networks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Network Virtualization allows the co-existence of multiple Virtual Networks (VNs) on the same physical infrastructure (often referred as substrate network, SN).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Virtual Network Embedding (VNE) maps the virtual nodes and links requests from users onto the graph representing the physical infrastructure nodes and links and their </a:t>
            </a:r>
            <a:r>
              <a:rPr lang="en-IN" sz="2000" dirty="0" smtClean="0">
                <a:latin typeface="Times New Roman" pitchFamily="18" charset="0"/>
                <a:cs typeface="Times New Roman" pitchFamily="18" charset="0"/>
              </a:rPr>
              <a:t>connectivity.</a:t>
            </a:r>
          </a:p>
          <a:p>
            <a:pPr algn="just">
              <a:lnSpc>
                <a:spcPct val="150000"/>
              </a:lnSpc>
            </a:pPr>
            <a:r>
              <a:rPr lang="en-IN" sz="2000" dirty="0" smtClean="0">
                <a:latin typeface="Times New Roman" pitchFamily="18" charset="0"/>
                <a:cs typeface="Times New Roman" pitchFamily="18" charset="0"/>
              </a:rPr>
              <a:t>The algorithm focuses on virtual nodes requiring more resources by extending their allocations and maintaining their connectivity (even if the node is migrated) to other resources while tidying up (or consolidating) the infrastructure. The algorithm outperforms existing approaches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Unfortunately, they lead to network instability and service disruptions.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identify a new flow scheduling problem in big 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in clouds, i.e., dynamical load-balanced scheduling (DLBS), and formulate the DLBS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 set of heuristic scheduling algorithms to address the DLBS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firstly formulate the DLBS problem, and then develop a set of efficient heuristic scheduling algorithms for the two typical </a:t>
            </a:r>
            <a:r>
              <a:rPr lang="en-IN" sz="2000" dirty="0" err="1" smtClean="0">
                <a:latin typeface="Times New Roman" pitchFamily="18" charset="0"/>
                <a:cs typeface="Times New Roman" pitchFamily="18" charset="0"/>
              </a:rPr>
              <a:t>OpenFlow</a:t>
            </a:r>
            <a:r>
              <a:rPr lang="en-IN" sz="2000" dirty="0" smtClean="0">
                <a:latin typeface="Times New Roman" pitchFamily="18" charset="0"/>
                <a:cs typeface="Times New Roman" pitchFamily="18" charset="0"/>
              </a:rPr>
              <a:t> network models, which balance data flows time slot by time slot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Load-balanced flow scheduling for big 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in clouds, in which a large amount of data needs to be transferred frequently among thousands of interconnected servers, is a key and challenging </a:t>
            </a:r>
            <a:r>
              <a:rPr lang="en-IN" sz="2000" dirty="0" smtClean="0">
                <a:latin typeface="Times New Roman" pitchFamily="18" charset="0"/>
                <a:cs typeface="Times New Roman" pitchFamily="18" charset="0"/>
              </a:rPr>
              <a:t>issue.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circumvent this problem, some metrics for AP association that define a relation between RSSI and the amount of associated stations to an AP were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Alternative </a:t>
            </a:r>
            <a:r>
              <a:rPr lang="en-IN" sz="2000" dirty="0" smtClean="0">
                <a:latin typeface="Times New Roman" pitchFamily="18" charset="0"/>
                <a:cs typeface="Times New Roman" pitchFamily="18" charset="0"/>
              </a:rPr>
              <a:t>approaches have been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which perform a load balancing among APs by including load conditions in the frames in order to allow the STA to select the least loaded AP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proposed mechanism, the STAs manage associations with multiple APs using one virtual wireless interface for each AP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the proposed load balancing mechanism is closely tied to the active time duration of each virtual interface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the proposed virtualization mechanism provides a dynamic load balancing across the APs while performing a fair resource sharing between STAs.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Load balancing means that all resources in a system are equally shared by all tasks in some measures. It can be mathematically described by means of a performance </a:t>
            </a:r>
            <a:r>
              <a:rPr lang="en-IN" sz="2000" dirty="0" smtClean="0">
                <a:latin typeface="Times New Roman" pitchFamily="18" charset="0"/>
                <a:cs typeface="Times New Roman" pitchFamily="18" charset="0"/>
              </a:rPr>
              <a:t>criterion.</a:t>
            </a:r>
          </a:p>
          <a:p>
            <a:pPr algn="just">
              <a:lnSpc>
                <a:spcPct val="150000"/>
              </a:lnSpc>
            </a:pPr>
            <a:r>
              <a:rPr lang="en-IN" sz="2000" dirty="0" smtClean="0">
                <a:latin typeface="Times New Roman" pitchFamily="18" charset="0"/>
                <a:cs typeface="Times New Roman" pitchFamily="18" charset="0"/>
              </a:rPr>
              <a:t>The performance of mid-way load-balanced scheduling can be measured by the network throughput under realistic conditions in the two network models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Thus, we can conclude that our DLBS can efficiently balance the global load so that it significantly improves throughput, transmission delay and bandwidth utilization rate especially under non-uniform network transmission patterns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system can adaptively schedules a multi-stage switching fabric to efficiently utilize aggregated network resources.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562599"/>
        </p:xfrm>
        <a:graphic>
          <a:graphicData uri="http://schemas.openxmlformats.org/drawingml/2006/table">
            <a:tbl>
              <a:tblPr firstRow="1" bandRow="1">
                <a:tableStyleId>{5C22544A-7EE6-4342-B048-85BDC9FD1C3A}</a:tableStyleId>
              </a:tblPr>
              <a:tblGrid>
                <a:gridCol w="2622550"/>
                <a:gridCol w="2622550"/>
                <a:gridCol w="2622550"/>
              </a:tblGrid>
              <a:tr h="470124">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836040">
                <a:tc>
                  <a:txBody>
                    <a:bodyPr/>
                    <a:lstStyle/>
                    <a:p>
                      <a:pPr algn="just">
                        <a:lnSpc>
                          <a:spcPct val="150000"/>
                        </a:lnSpc>
                        <a:spcAft>
                          <a:spcPts val="500"/>
                        </a:spcAft>
                        <a:tabLst>
                          <a:tab pos="457200" algn="l"/>
                        </a:tabLst>
                      </a:pPr>
                      <a:r>
                        <a:rPr lang="en-US" sz="2000" dirty="0">
                          <a:latin typeface="Times New Roman"/>
                          <a:ea typeface="Calibri"/>
                          <a:cs typeface="Latha"/>
                        </a:rPr>
                        <a:t>Joint Static and Dynamic Traffic Scheduling in Data Center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Z.Z.Cao, M.Kodialam and T.V.Lakshman.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Various multilayer architectures employing thousands of switches have been proposed in the literature.</a:t>
                      </a:r>
                      <a:endParaRPr lang="en-IN" sz="2000">
                        <a:latin typeface="Calibri"/>
                        <a:ea typeface="Calibri"/>
                        <a:cs typeface="Latha"/>
                      </a:endParaRPr>
                    </a:p>
                  </a:txBody>
                  <a:tcPr marL="68580" marR="68580" marT="0" marB="0"/>
                </a:tc>
              </a:tr>
              <a:tr h="2256435">
                <a:tc>
                  <a:txBody>
                    <a:bodyPr/>
                    <a:lstStyle/>
                    <a:p>
                      <a:pPr algn="just">
                        <a:lnSpc>
                          <a:spcPct val="150000"/>
                        </a:lnSpc>
                        <a:spcAft>
                          <a:spcPts val="500"/>
                        </a:spcAft>
                        <a:tabLst>
                          <a:tab pos="457200" algn="l"/>
                        </a:tabLst>
                      </a:pPr>
                      <a:r>
                        <a:rPr lang="en-US" sz="2000">
                          <a:latin typeface="Times New Roman"/>
                          <a:ea typeface="Calibri"/>
                          <a:cs typeface="Latha"/>
                        </a:rPr>
                        <a:t>Bias Correction in Small Sample from Big Data</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J.Lu, D.Li,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point out that when small samples are used, there is a bias that is no longer negligible.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Grand Challenge: Applying Regulatory Science and Big Data to Improve Medical Device Innovation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A.G.Erdman, D.F.Keefe, R. Schiestl,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Today, designing and manufacturing medical devices requires extensive and expensive product cycles.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Efficient Skyline Computation on Big Data</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X.Han, J.Li, D.Yang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Skyline is an important operation in many applications to return a set of interesting points from a potentially huge data space.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7.png"/>
          <p:cNvPicPr>
            <a:picLocks noGrp="1" noChangeAspect="1" noChangeArrowheads="1"/>
          </p:cNvPicPr>
          <p:nvPr>
            <p:ph idx="1"/>
          </p:nvPr>
        </p:nvPicPr>
        <p:blipFill>
          <a:blip r:embed="rId2" cstate="print"/>
          <a:srcRect/>
          <a:stretch>
            <a:fillRect/>
          </a:stretch>
        </p:blipFill>
        <p:spPr bwMode="auto">
          <a:xfrm>
            <a:off x="1600200" y="1447800"/>
            <a:ext cx="6553199"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9144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work, we address the load-balanced scheduling problem through balancing transmission traffic dynamically and globally in cloud data </a:t>
            </a:r>
            <a:r>
              <a:rPr lang="en-IN" sz="1800" dirty="0" err="1" smtClean="0">
                <a:latin typeface="Times New Roman" pitchFamily="18" charset="0"/>
                <a:cs typeface="Times New Roman" pitchFamily="18" charset="0"/>
              </a:rPr>
              <a:t>centers</a:t>
            </a:r>
            <a:r>
              <a:rPr lang="en-IN" sz="1800" dirty="0" smtClean="0">
                <a:latin typeface="Times New Roman" pitchFamily="18" charset="0"/>
                <a:cs typeface="Times New Roman" pitchFamily="18" charset="0"/>
              </a:rPr>
              <a:t>. Aiming at two typical </a:t>
            </a:r>
            <a:r>
              <a:rPr lang="en-IN" sz="1800" dirty="0" err="1" smtClean="0">
                <a:latin typeface="Times New Roman" pitchFamily="18" charset="0"/>
                <a:cs typeface="Times New Roman" pitchFamily="18" charset="0"/>
              </a:rPr>
              <a:t>OpenFlow</a:t>
            </a:r>
            <a:r>
              <a:rPr lang="en-IN" sz="1800" dirty="0" smtClean="0">
                <a:latin typeface="Times New Roman" pitchFamily="18" charset="0"/>
                <a:cs typeface="Times New Roman" pitchFamily="18" charset="0"/>
              </a:rPr>
              <a:t> architectures: FPN and FTN, we proposed and implemented a set of efficient scheduling algorithms DLBSFPN and DLBS-FTN respectively. Compared with existing scheduling schemes for load balancing and route selection, our algorithms have two main advantages. Firstly, our algorithms can adapt to dynamical network states and changing traffic requirements through updating load imbalance factor δ(t) and accordingly balancing the transmission load slot by slot during data transmissions. Next, our algorithms can globally balance transmission traffic in the whole network by means of evaluating link, path and network bandwidth utilization ratio proposed in this paper.</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Z.Z.Cao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M.Kodialam</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T.V.Lakshman</a:t>
            </a:r>
            <a:r>
              <a:rPr lang="en-IN" sz="1600" dirty="0" smtClean="0">
                <a:latin typeface="Times New Roman" pitchFamily="18" charset="0"/>
                <a:cs typeface="Times New Roman" pitchFamily="18" charset="0"/>
              </a:rPr>
              <a:t>. Joint Static and Dynamic Traffic Scheduling in Data </a:t>
            </a:r>
            <a:r>
              <a:rPr lang="en-IN" sz="1600" dirty="0" err="1" smtClean="0">
                <a:latin typeface="Times New Roman" pitchFamily="18" charset="0"/>
                <a:cs typeface="Times New Roman" pitchFamily="18" charset="0"/>
              </a:rPr>
              <a:t>Center</a:t>
            </a:r>
            <a:r>
              <a:rPr lang="en-IN" sz="1600" dirty="0" smtClean="0">
                <a:latin typeface="Times New Roman" pitchFamily="18" charset="0"/>
                <a:cs typeface="Times New Roman" pitchFamily="18" charset="0"/>
              </a:rPr>
              <a:t> Networks. in Proceedings of IEEE INFOCOM 2014, pp.2445-2553.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J.Lu</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D.Li</a:t>
            </a:r>
            <a:r>
              <a:rPr lang="en-IN" sz="1600" dirty="0" smtClean="0">
                <a:latin typeface="Times New Roman" pitchFamily="18" charset="0"/>
                <a:cs typeface="Times New Roman" pitchFamily="18" charset="0"/>
              </a:rPr>
              <a:t>, Bias Correction in Small Sample from Big Data, IEEE Transactions on Knowledge and Data Engineering, Vol.25, No.11, 2013, pp.2658-2663.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A.G.Erdman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D.F.Keefe</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Schiestl</a:t>
            </a:r>
            <a:r>
              <a:rPr lang="en-IN" sz="1600" dirty="0" smtClean="0">
                <a:latin typeface="Times New Roman" pitchFamily="18" charset="0"/>
                <a:cs typeface="Times New Roman" pitchFamily="18" charset="0"/>
              </a:rPr>
              <a:t>, Grand Challenge: Applying Regulatory Science and Big Data to Improve Medical Device Innovation, IEEE Transactions on Biomedical Engineering, 60(3) (2013) 700-706.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X.Han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J.Li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D.Yang</a:t>
            </a:r>
            <a:r>
              <a:rPr lang="en-IN" sz="1600" dirty="0" smtClean="0">
                <a:latin typeface="Times New Roman" pitchFamily="18" charset="0"/>
                <a:cs typeface="Times New Roman" pitchFamily="18" charset="0"/>
              </a:rPr>
              <a:t> et al., Efficient Skyline Computation on Big Data, IEEE Transactions on Knowledge and Data Engineering, Vol.25, No.11, 2013, pp.2521-2535.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A.G.Erdman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D.F.Keefe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R.Schiestl</a:t>
            </a:r>
            <a:r>
              <a:rPr lang="en-IN" sz="1600" dirty="0" smtClean="0">
                <a:latin typeface="Times New Roman" pitchFamily="18" charset="0"/>
                <a:cs typeface="Times New Roman" pitchFamily="18" charset="0"/>
              </a:rPr>
              <a:t>, Grand Challenge: Applying Regulatory Science and Big Data to Improve Medical Device Innovation, IEEE Transactions on Biomedical Engineering, Vol.60, No.3, 2013, pp.700-706.</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K.Greene</a:t>
            </a:r>
            <a:r>
              <a:rPr lang="en-IN" sz="1800" dirty="0" smtClean="0">
                <a:latin typeface="Times New Roman" pitchFamily="18" charset="0"/>
                <a:cs typeface="Times New Roman" pitchFamily="18" charset="0"/>
              </a:rPr>
              <a:t>, TR10: Software-Defined Networking, MIT Technology Review, Retrieved Oct. 7, 2011.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a:t>
            </a:r>
            <a:r>
              <a:rPr lang="en-IN" sz="1800" dirty="0" err="1" smtClean="0">
                <a:latin typeface="Times New Roman" pitchFamily="18" charset="0"/>
                <a:cs typeface="Times New Roman" pitchFamily="18" charset="0"/>
              </a:rPr>
              <a:t>R.M.Pathan</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J.Jonsson</a:t>
            </a:r>
            <a:r>
              <a:rPr lang="en-IN" sz="1800" dirty="0" smtClean="0">
                <a:latin typeface="Times New Roman" pitchFamily="18" charset="0"/>
                <a:cs typeface="Times New Roman" pitchFamily="18" charset="0"/>
              </a:rPr>
              <a:t>. Load regulating algorithm for </a:t>
            </a:r>
            <a:r>
              <a:rPr lang="en-IN" sz="1800" dirty="0" err="1" smtClean="0">
                <a:latin typeface="Times New Roman" pitchFamily="18" charset="0"/>
                <a:cs typeface="Times New Roman" pitchFamily="18" charset="0"/>
              </a:rPr>
              <a:t>staticpriority</a:t>
            </a:r>
            <a:r>
              <a:rPr lang="en-IN" sz="1800" dirty="0" smtClean="0">
                <a:latin typeface="Times New Roman" pitchFamily="18" charset="0"/>
                <a:cs typeface="Times New Roman" pitchFamily="18" charset="0"/>
              </a:rPr>
              <a:t> task scheduling on multiprocessors. Proc. of 2010 IEEE International Symposium on Parallel and Distributed Processing (IPDPS), 2010, pp. 1-12.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a:t>
            </a:r>
            <a:r>
              <a:rPr lang="en-IN" sz="1800" dirty="0" err="1" smtClean="0">
                <a:latin typeface="Times New Roman" pitchFamily="18" charset="0"/>
                <a:cs typeface="Times New Roman" pitchFamily="18" charset="0"/>
              </a:rPr>
              <a:t>N.Handigol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S.Seetharaman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M.Flajslik</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N.McKeown</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R.Johari</a:t>
            </a:r>
            <a:r>
              <a:rPr lang="en-IN" sz="1800" dirty="0" smtClean="0">
                <a:latin typeface="Times New Roman" pitchFamily="18" charset="0"/>
                <a:cs typeface="Times New Roman" pitchFamily="18" charset="0"/>
              </a:rPr>
              <a:t>, Plug-n-Serve: Load-balancing web traffic using </a:t>
            </a:r>
            <a:r>
              <a:rPr lang="en-IN" sz="1800" dirty="0" err="1" smtClean="0">
                <a:latin typeface="Times New Roman" pitchFamily="18" charset="0"/>
                <a:cs typeface="Times New Roman" pitchFamily="18" charset="0"/>
              </a:rPr>
              <a:t>OpenFlow</a:t>
            </a:r>
            <a:r>
              <a:rPr lang="en-IN" sz="1800" dirty="0" smtClean="0">
                <a:latin typeface="Times New Roman" pitchFamily="18" charset="0"/>
                <a:cs typeface="Times New Roman" pitchFamily="18" charset="0"/>
              </a:rPr>
              <a:t>, Demo at ACM SIGCOMM, Aug. 2009.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M.Schlansker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Y.Turner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J.Tourrilhes</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A.Karp</a:t>
            </a:r>
            <a:r>
              <a:rPr lang="en-IN" sz="1800" dirty="0" smtClean="0">
                <a:latin typeface="Times New Roman" pitchFamily="18" charset="0"/>
                <a:cs typeface="Times New Roman" pitchFamily="18" charset="0"/>
              </a:rPr>
              <a:t>, Ensemble Routing for </a:t>
            </a:r>
            <a:r>
              <a:rPr lang="en-IN" sz="1800" dirty="0" err="1" smtClean="0">
                <a:latin typeface="Times New Roman" pitchFamily="18" charset="0"/>
                <a:cs typeface="Times New Roman" pitchFamily="18" charset="0"/>
              </a:rPr>
              <a:t>Datacenter</a:t>
            </a:r>
            <a:r>
              <a:rPr lang="en-IN" sz="1800" dirty="0" smtClean="0">
                <a:latin typeface="Times New Roman" pitchFamily="18" charset="0"/>
                <a:cs typeface="Times New Roman" pitchFamily="18" charset="0"/>
              </a:rPr>
              <a:t> Networks, In ACM ANCS, La Jolla, CA, 2010.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a:t>
            </a:r>
            <a:r>
              <a:rPr lang="en-IN" sz="1800" dirty="0" err="1" smtClean="0">
                <a:latin typeface="Times New Roman" pitchFamily="18" charset="0"/>
                <a:cs typeface="Times New Roman" pitchFamily="18" charset="0"/>
              </a:rPr>
              <a:t>R.Wang</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D.Butnariu</a:t>
            </a:r>
            <a:r>
              <a:rPr lang="en-IN" sz="1800" dirty="0" smtClean="0">
                <a:latin typeface="Times New Roman" pitchFamily="18" charset="0"/>
                <a:cs typeface="Times New Roman" pitchFamily="18" charset="0"/>
              </a:rPr>
              <a:t>, and J. Rexford, </a:t>
            </a:r>
            <a:r>
              <a:rPr lang="en-IN" sz="1800" dirty="0" err="1" smtClean="0">
                <a:latin typeface="Times New Roman" pitchFamily="18" charset="0"/>
                <a:cs typeface="Times New Roman" pitchFamily="18" charset="0"/>
              </a:rPr>
              <a:t>OpenFlow</a:t>
            </a:r>
            <a:r>
              <a:rPr lang="en-IN" sz="1800" dirty="0" smtClean="0">
                <a:latin typeface="Times New Roman" pitchFamily="18" charset="0"/>
                <a:cs typeface="Times New Roman" pitchFamily="18" charset="0"/>
              </a:rPr>
              <a:t>-Based Server Load Balancing Gone Wild, in: Proceedings of Workshop on </a:t>
            </a:r>
            <a:r>
              <a:rPr lang="en-IN" sz="1800" dirty="0" err="1" smtClean="0">
                <a:latin typeface="Times New Roman" pitchFamily="18" charset="0"/>
                <a:cs typeface="Times New Roman" pitchFamily="18" charset="0"/>
              </a:rPr>
              <a:t>HotICE</a:t>
            </a:r>
            <a:r>
              <a:rPr lang="en-IN" sz="1800" dirty="0" smtClean="0">
                <a:latin typeface="Times New Roman" pitchFamily="18" charset="0"/>
                <a:cs typeface="Times New Roman" pitchFamily="18" charset="0"/>
              </a:rPr>
              <a:t>, Mar. 2011.</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1278</TotalTime>
  <Words>1239</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Load-Balanced Re-embedding Scheme for Wireless Network Virtualization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2021-06-12T13:25:30Z</dcterms:modified>
</cp:coreProperties>
</file>