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322" r:id="rId2"/>
    <p:sldId id="325" r:id="rId3"/>
    <p:sldId id="260" r:id="rId4"/>
    <p:sldId id="262" r:id="rId5"/>
    <p:sldId id="263" r:id="rId6"/>
    <p:sldId id="294" r:id="rId7"/>
    <p:sldId id="327" r:id="rId8"/>
    <p:sldId id="326" r:id="rId9"/>
    <p:sldId id="330" r:id="rId10"/>
    <p:sldId id="296" r:id="rId11"/>
    <p:sldId id="295" r:id="rId12"/>
    <p:sldId id="331" r:id="rId13"/>
    <p:sldId id="323" r:id="rId14"/>
    <p:sldId id="32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6/5/2021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6/5/2021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6/5/2021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6/5/2021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6/5/2021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6/5/2021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6/5/2021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6/5/2021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6/5/2021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6/5/2021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6/5/2021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6/5/2021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6/5/2021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A 6-Bit 1.5-GSs SAR ADC With Smart Speculative Two-Tap Embedded DFE in 130-nm CMOS for </a:t>
            </a:r>
            <a:r>
              <a:rPr lang="en-IN" b="1" dirty="0" err="1" smtClean="0">
                <a:latin typeface="Times New Roman" pitchFamily="18" charset="0"/>
                <a:cs typeface="Times New Roman" pitchFamily="18" charset="0"/>
              </a:rPr>
              <a:t>Wireline</a:t>
            </a:r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 Receiver Applications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25780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High-speed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ADC front-ends in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wireline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receivers allow for implementing flexible, complex, and robust equalization in the digital domain, as well as easily supporting bandwidth-efficient modulation schemes, such as PAM4 and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duobinary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 However, the power consumption of these ADC front-ends and subsequent digital signal processing is a major issue. This paper presents a 64-way 6 bit 10 GS/s time-interleaved successive-approximation-based ADC front-end that efficiently incorporates a two-tap embedded FFE and a one-tap embedded DFE, providing the potential for a lower complexity back-end DSP and/or decreased ADC resolution. Fabricated in a 1.1V GP 65nm CMOS process, the ADC with embedded equalization achieves 0.48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pJ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/conv.-step FOM, while consuming 79.1mW and occupying 0.33 mm </a:t>
            </a:r>
            <a:r>
              <a:rPr lang="en-IN" sz="20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 core ADC area. The effectiveness of the embedded FFE and DFE is demonstrated with significant timing margin improvement observed for 10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Gb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/s operation over several FR4 channels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fundamental functionality of pseudo high voltage driving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analog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front end (AFE) is demonstrated. We also discuss the detection algorithm consisting of weak and strong classifiers.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measurement result showed the feasibility of replacing an existing proximity sensor with detection rate of 83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%.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However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few existing regulator designs have investigated into supporting a spatially large load with realistic grid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parasitics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paper presents a system consisting of nine digital low-drop-out regulators based on event-driven control for better supporting such load. At 0.5V (1V) input, our prototype improves the load regulation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FoM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by 3.9X (9.1X) and current density by 8.7X (2.8X) over the prior state of the arts.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1430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One way to circumvent this problem is to use sub-ranging SAR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architectures.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These designs essentially use a high-speed flash ADC to resolve the first few bits, which are then loaded in the capacitive DAC of a conventional SAR ADC that completes the A/D conversion.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Another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promising approach is to pipeline SAR ADCs, which leads to SAR-assisted pipeline or simply pipelined SAR A/D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converters.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Moreover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since the large noise-limited capacitors of DAC2 are not switched at the internal SAR clock frequency, a relatively long time is available for the residue voltage to settle to the required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precision,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thereby not limiting the ADC conversion speed.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9906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proposed time-approximation filter technique approximates a FIR impulse response in time domain via a modulated LO waveform, leading to an equivalent RF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bandpass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filtering during the frequency up-conversion process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multi-channel transmitter using this detector achieves less than 0.6º root-mean-square (RMS) phase error in 76- to 81-GHz frequency range. Since the proposed phase detector does not rely on the other TX channels, it's easy to extend the number of channels.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fully-integrated sub-THz frequency synthesizer is proposed leveraging an RF sub-sampling PLL (SS-PLL) cascaded with an ILFM-based mm-Wave LO generation chain and a sub-THz mixer for frequency extension.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6019800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observed boost in performance stems from the inherent digital-like architecture of a SAR ADC, which scales well with process and achieves very good energy efficiency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It is evident that recent designs cover a wide performance spectrum (conversion speeds from sub-MS/s to several GS/s) and achieve very good power-efficiency at low to moderate conversion speeds (&lt; 100 MS/s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Measurement results show good performance across the entire first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Nyquist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zone with an SNDR of 47 .3 dB at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Nyquist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input frequency (225 MHz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use of small capacitors in the CDAC reduces its switching power dissipation as well as settling time and is a key factor in improved SAR ADC performance.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57594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/>
                <a:gridCol w="2622550"/>
                <a:gridCol w="26225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Signal Conversion Apparatus</a:t>
                      </a:r>
                      <a:endParaRPr lang="en-IN" sz="20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B. M. Gordon and R. P. Talambiras, </a:t>
                      </a:r>
                      <a:endParaRPr lang="en-IN" sz="20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The performance of digital audio equipment depends ultimately upon the signal transparency of analogue-to-digital and digital-to-analogue conversion gateways.</a:t>
                      </a:r>
                      <a:endParaRPr lang="en-IN" sz="20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Code Modulation Communication System</a:t>
                      </a:r>
                      <a:endParaRPr lang="en-IN" sz="20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J. C. Schelleng, </a:t>
                      </a:r>
                      <a:endParaRPr lang="en-IN" sz="20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The low pass filter prior to sampling prevents aliasing of the message signal.</a:t>
                      </a:r>
                      <a:endParaRPr lang="en-IN" sz="20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62166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2571750"/>
                <a:gridCol w="25717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High-Speed Electronic Analogue-to-Digital Converter System</a:t>
                      </a:r>
                      <a:endParaRPr lang="en-IN" sz="20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H. R. Kaiser et al., </a:t>
                      </a:r>
                      <a:endParaRPr lang="en-IN" sz="20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We review the progress and the recent results in the field of high-speed DACs, which are desirable for software-defined transmitters.</a:t>
                      </a:r>
                      <a:endParaRPr lang="en-IN" sz="20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All-MOS charge redistribution analog-to-digital conversion techniques – Part I</a:t>
                      </a:r>
                      <a:endParaRPr lang="en-IN" sz="20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J. McCreary and P. Gray, </a:t>
                      </a:r>
                      <a:endParaRPr lang="en-IN" sz="20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The use of a binary weighted capacitor array to perform a high-speed, successive approximation conversion is discussed.</a:t>
                      </a:r>
                      <a:endParaRPr lang="en-IN" sz="20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3" name="Content Placeholder 2" descr="C:\Users\ELCOT-Lenovo\Desktop\pic5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52600" y="1447800"/>
            <a:ext cx="6629400" cy="5029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1066800"/>
            <a:ext cx="7498080" cy="48006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  <a:buNone/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   This 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research focused on high-speed SAR A/D converters designed in advanced CMOS processes and started out with a mismatch study of small on-chip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singlemetal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MOM capacitors. The use of small capacitors in the CDAC reduces its switching power dissipation as well as settling time and is a key factor in improved SAR ADC performance. Prior to this work, however, there was little published data on matching characteristics of such capacitors and to address that, we designed a test-structure to extract the capacitance mismatch information. Next, we explored high-speed SAR ADC design techniques that improve the conversion speed while maintaining low enough power dissipation. Asynchronous timing, top-plate sampling with symmetric DAC switching, SAR loop delay optimization, regeneration-reset optimized comparator and a dynamic data capture latch were investigated for this purpose. A prototype 8-bit SAR ADC was designed and fabricated as a proof of concept for these design techniques.</a:t>
            </a:r>
            <a:endParaRPr lang="en-US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914400"/>
            <a:ext cx="7790688" cy="57150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[1] B. M. Gordon and R. P.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Talambiras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"Signal Conversion Apparatus". USA Patent 3,108,266, 22 July 1955.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2] "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Analogic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,"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Analogic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Corporation, [Online]. Available: http://www.analogic.com/.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3] B. M. Gordon and E. T. Colton, "Signal Conversion Apparatus". USA Patent 2,997,704, 24 Feb. 1958.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4] J. C.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Schelleng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"Code Modulation Communication System". USA Patent 2,453,461, 19 June 1946.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5] W. M.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Goodall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"Telephony by Pulse Code Modulation," Bell System Technical Journal, vol. 26, pp. 395-409, July 1947.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228600"/>
            <a:ext cx="7650480" cy="63246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1900" dirty="0" smtClean="0">
                <a:latin typeface="Times New Roman" pitchFamily="18" charset="0"/>
                <a:cs typeface="Times New Roman" pitchFamily="18" charset="0"/>
              </a:rPr>
              <a:t>[6] H. R. Kaiser et al., "High-Speed Electronic Analogue-to-Digital Converter System". USA Patent 2,784,396, 2 April 1953. </a:t>
            </a:r>
            <a:endParaRPr lang="en-IN" sz="19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9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900" dirty="0" smtClean="0">
                <a:latin typeface="Times New Roman" pitchFamily="18" charset="0"/>
                <a:cs typeface="Times New Roman" pitchFamily="18" charset="0"/>
              </a:rPr>
              <a:t>7] B. D. Smith, "Coding by Feedback Methods," Proc. IRE, vol. 41, pp. 1053- 1058, Aug. 1953. </a:t>
            </a:r>
            <a:endParaRPr lang="en-IN" sz="19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9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900" dirty="0" smtClean="0">
                <a:latin typeface="Times New Roman" pitchFamily="18" charset="0"/>
                <a:cs typeface="Times New Roman" pitchFamily="18" charset="0"/>
              </a:rPr>
              <a:t>8] J. McCreary and P. Gray, "All-MOS charge redistribution </a:t>
            </a:r>
            <a:r>
              <a:rPr lang="en-IN" sz="1900" dirty="0" err="1" smtClean="0">
                <a:latin typeface="Times New Roman" pitchFamily="18" charset="0"/>
                <a:cs typeface="Times New Roman" pitchFamily="18" charset="0"/>
              </a:rPr>
              <a:t>analog</a:t>
            </a:r>
            <a:r>
              <a:rPr lang="en-IN" sz="1900" dirty="0" smtClean="0">
                <a:latin typeface="Times New Roman" pitchFamily="18" charset="0"/>
                <a:cs typeface="Times New Roman" pitchFamily="18" charset="0"/>
              </a:rPr>
              <a:t>-to-digital conversion techniques – Part I," IEEE J. Solid State Circuits, vol. 10, no. 6, pp. 371-379, Dec. 1975. </a:t>
            </a:r>
            <a:endParaRPr lang="en-IN" sz="19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9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900" dirty="0" smtClean="0">
                <a:latin typeface="Times New Roman" pitchFamily="18" charset="0"/>
                <a:cs typeface="Times New Roman" pitchFamily="18" charset="0"/>
              </a:rPr>
              <a:t>9] A. Devices, "Data Sheet, AD7674," 2003. [Online]. Available: http://www.analog.com/static/imported-files/data_sheets/AD7674.pdf. </a:t>
            </a:r>
            <a:endParaRPr lang="en-IN" sz="19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9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900" dirty="0" smtClean="0">
                <a:latin typeface="Times New Roman" pitchFamily="18" charset="0"/>
                <a:cs typeface="Times New Roman" pitchFamily="18" charset="0"/>
              </a:rPr>
              <a:t>10] D. </a:t>
            </a:r>
            <a:r>
              <a:rPr lang="en-IN" sz="1900" dirty="0" err="1" smtClean="0">
                <a:latin typeface="Times New Roman" pitchFamily="18" charset="0"/>
                <a:cs typeface="Times New Roman" pitchFamily="18" charset="0"/>
              </a:rPr>
              <a:t>Draxelmayr</a:t>
            </a:r>
            <a:r>
              <a:rPr lang="en-IN" sz="1900" dirty="0" smtClean="0">
                <a:latin typeface="Times New Roman" pitchFamily="18" charset="0"/>
                <a:cs typeface="Times New Roman" pitchFamily="18" charset="0"/>
              </a:rPr>
              <a:t>, "A 6b 600MHz 10mW ADC array in digital 90nm CMOS," in ISSCC Dig. Tech. Papers, San Francisco, CA, Feb. 2004, pp. 264–266.</a:t>
            </a:r>
            <a:endParaRPr lang="en-IN" sz="19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1283</TotalTime>
  <Words>1231</Words>
  <Application>Microsoft Office PowerPoint</Application>
  <PresentationFormat>On-screen Show (4:3)</PresentationFormat>
  <Paragraphs>66</Paragraphs>
  <Slides>14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Solstice</vt:lpstr>
      <vt:lpstr>A 6-Bit 1.5-GSs SAR ADC With Smart Speculative Two-Tap Embedded DFE in 130-nm CMOS for Wireline Receiver Applications</vt:lpstr>
      <vt:lpstr>Abstract</vt:lpstr>
      <vt:lpstr>Existing System</vt:lpstr>
      <vt:lpstr>Disadvantage of Existing System</vt:lpstr>
      <vt:lpstr>PROPOSED SYSTEM :</vt:lpstr>
      <vt:lpstr>ADVANTAGE</vt:lpstr>
      <vt:lpstr>Slide 7</vt:lpstr>
      <vt:lpstr>Slide 8</vt:lpstr>
      <vt:lpstr>Block Diagram</vt:lpstr>
      <vt:lpstr>SOFTWARE REQUIREMENTS:</vt:lpstr>
      <vt:lpstr>HARDWARE REQUIREMENTS:</vt:lpstr>
      <vt:lpstr>CONCLUTION</vt:lpstr>
      <vt:lpstr>REFERENCE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565</cp:revision>
  <dcterms:created xsi:type="dcterms:W3CDTF">2006-08-16T00:00:00Z</dcterms:created>
  <dcterms:modified xsi:type="dcterms:W3CDTF">2021-06-05T14:51:22Z</dcterms:modified>
</cp:coreProperties>
</file>