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Optimal Design Method of Flexible Excitation System for Improving Power System Stability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Providing </a:t>
            </a:r>
            <a:r>
              <a:rPr lang="en-IN" sz="2000" dirty="0" smtClean="0">
                <a:latin typeface="Times New Roman" pitchFamily="18" charset="0"/>
                <a:cs typeface="Times New Roman" pitchFamily="18" charset="0"/>
              </a:rPr>
              <a:t>sufficient damping over the full frequency range of low-frequency oscillation (LFO) is a challenge in modern power systems. The flexible excitation system with two damping channels, controlled by the power system stabilizer (PSS) and the reactive power damping controller (RPDC), respectively, provides a new way to solve this problem. The controller structures of the flexible excitation system are studied, in which a novel structure is adopted in RPDC to enhance the damping over the lower frequency range of LFO. The controller parameters design method of the flexible excitation system is also proposed: the phase compensation method is employed to design the time constants of PSS and RPDC; and the gains of them are adjusted based on their critical values. A single machine-infinite bus system in a real-time digital system and a system considering the doubly-fed wind generator are simulated to verify the effectiveness of the flexible excitation system on improving the power system stability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computer implementation of such a scheme of economic dispatch is straightforward.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might be done by provision of tables of the values of FY as a function of the load levels and devising a simple scheme to take the existing load plus the projected increase to look up these data and compute the factors.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Security enhancement: Recommends corrective control actions to be taken to alleviate an existing or potential overload in the system while ensuring minimal operational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secondary reactor is normally nonexistent, as it is more economical to design the reactor transformer with 200% leakage impedance between primary and secondary windings.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conic programming is an effective tool to solve robust PSS design problems by simultaneously considering several operating scenarios is show 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Linear Matrix Inequality (LMI) is flexible in controller design since it provides an incredibly powerful way to solve convex or quasi-convex optimization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PSS for a small-signal stability study using three kinds of controllers to solve the problem of the immeasurable state variables in the conventional sliding mode control is presented in, which the effectiveness of the proposed controller is verified by linear time-domain simulation under normal load operation and under parameter variation of AVR gain.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modified form of BPTT has been named Recursive Gradient (RG) and has used optimization of an objective function based on the current and previous state vector and control inputs.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have proved that </a:t>
            </a:r>
            <a:r>
              <a:rPr lang="en-IN" sz="2000" dirty="0" err="1" smtClean="0">
                <a:latin typeface="Times New Roman" pitchFamily="18" charset="0"/>
                <a:cs typeface="Times New Roman" pitchFamily="18" charset="0"/>
              </a:rPr>
              <a:t>neuro</a:t>
            </a:r>
            <a:r>
              <a:rPr lang="en-IN" sz="2000" dirty="0" smtClean="0">
                <a:latin typeface="Times New Roman" pitchFamily="18" charset="0"/>
                <a:cs typeface="Times New Roman" pitchFamily="18" charset="0"/>
              </a:rPr>
              <a:t>-PSS trained on proposed algorithm had far better tracking capability than conventional PSS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strength of the proposed controller has been depicted on multi machine system. The results have shown that the proposed controller has performed better in terms of overshoot, undershoot as well as damping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research work proposed in [58] has used evolutionary algorithm and ANFIS. The control algorithm is based on self-tuning and offline-trained.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Power system dynamic performance is improved by the damping of system oscillations. Generally, there are two kinds of power oscillation damping controllers in power systems: PSS and FACTS </a:t>
            </a:r>
            <a:r>
              <a:rPr lang="en-IN" sz="2000" dirty="0" smtClean="0">
                <a:latin typeface="Times New Roman" pitchFamily="18" charset="0"/>
                <a:cs typeface="Times New Roman" pitchFamily="18" charset="0"/>
              </a:rPr>
              <a:t>controllers.</a:t>
            </a:r>
          </a:p>
          <a:p>
            <a:pPr algn="just">
              <a:lnSpc>
                <a:spcPct val="150000"/>
              </a:lnSpc>
            </a:pPr>
            <a:r>
              <a:rPr lang="en-IN" sz="2000" dirty="0" smtClean="0">
                <a:latin typeface="Times New Roman" pitchFamily="18" charset="0"/>
                <a:cs typeface="Times New Roman" pitchFamily="18" charset="0"/>
              </a:rPr>
              <a:t>PSS is widely used in the electric power industry for improve the performance and functions of power systems during normal and abnormal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PSS can be viewed as an additional block of a generator excitation control or automatic voltage regulator, added to improve the overall power system dynamic performance, especially for the control electromechanical oscillations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gain and the lead-lag compensator time constants are to be selected for optimal performance over a wide range of operating conditions.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Static Synchronous Compensator for Improving Performance of Power System - A Review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Gh. Shahgholian, J. Faiz,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review on the state-of-the-art STATCOM technology and further research potential are presented classifying more than 300 research publications.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Damping of Sub-Synchronous Oscillations in Power System Using Static Synchronous Series Compensator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Farahani,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design objective is to suppress the </a:t>
                      </a:r>
                      <a:r>
                        <a:rPr lang="en-US" sz="2000" dirty="0" err="1">
                          <a:solidFill>
                            <a:srgbClr val="333333"/>
                          </a:solidFill>
                          <a:latin typeface="Times New Roman"/>
                          <a:ea typeface="Calibri"/>
                          <a:cs typeface="Latha"/>
                        </a:rPr>
                        <a:t>subsynchronous</a:t>
                      </a:r>
                      <a:r>
                        <a:rPr lang="en-US" sz="2000" dirty="0">
                          <a:solidFill>
                            <a:srgbClr val="333333"/>
                          </a:solidFill>
                          <a:latin typeface="Times New Roman"/>
                          <a:ea typeface="Calibri"/>
                          <a:cs typeface="Latha"/>
                        </a:rPr>
                        <a:t> resonance (SSR) caused by the series capacitor.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Robust Stabilizer of Electric Power Generator Using H¥ with Placement Constraints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Bouhamida, M.A. Denai,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deals with the application of robust control theory to the design of electric power system stabilisers.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Review of Conventional Power System Stabilizer Design Methods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A.A. Ba-Muqabel, M.A. Abido,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introduces a review on the techniques applied on the conventional PSS design only.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jpg"/>
          <p:cNvPicPr>
            <a:picLocks noGrp="1" noChangeAspect="1" noChangeArrowheads="1"/>
          </p:cNvPicPr>
          <p:nvPr>
            <p:ph idx="1"/>
          </p:nvPr>
        </p:nvPicPr>
        <p:blipFill>
          <a:blip r:embed="rId2"/>
          <a:srcRect/>
          <a:stretch>
            <a:fillRect/>
          </a:stretch>
        </p:blipFill>
        <p:spPr bwMode="auto">
          <a:xfrm>
            <a:off x="1752600" y="1808907"/>
            <a:ext cx="6476999" cy="4078386"/>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200" dirty="0" smtClean="0">
                <a:latin typeface="Times New Roman" pitchFamily="18" charset="0"/>
                <a:cs typeface="Times New Roman" pitchFamily="18" charset="0"/>
              </a:rPr>
              <a:t>   This </a:t>
            </a:r>
            <a:r>
              <a:rPr lang="en-IN" sz="2200" dirty="0" smtClean="0">
                <a:latin typeface="Times New Roman" pitchFamily="18" charset="0"/>
                <a:cs typeface="Times New Roman" pitchFamily="18" charset="0"/>
              </a:rPr>
              <a:t>paper presents a critical review of the recent philosophies in the area of PSS. A simple, economical and effective for improve the steady-state stability margin, increase system positive damping, suppress </a:t>
            </a:r>
            <a:r>
              <a:rPr lang="en-IN" sz="2200" dirty="0" err="1" smtClean="0">
                <a:latin typeface="Times New Roman" pitchFamily="18" charset="0"/>
                <a:cs typeface="Times New Roman" pitchFamily="18" charset="0"/>
              </a:rPr>
              <a:t>lowfrequency</a:t>
            </a:r>
            <a:r>
              <a:rPr lang="en-IN" sz="2200" dirty="0" smtClean="0">
                <a:latin typeface="Times New Roman" pitchFamily="18" charset="0"/>
                <a:cs typeface="Times New Roman" pitchFamily="18" charset="0"/>
              </a:rPr>
              <a:t> oscillation of the power system and improve power system dynamic stability is with PSS. It has been widely used in the electric power industry in order to increase the damping ratios of electromechanical modes, extend power transfer limits of system and maintain the reliable operation of the grid.</a:t>
            </a:r>
            <a:endParaRPr lang="en-US" sz="22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Gh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Shahgholian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Faiz</a:t>
            </a:r>
            <a:r>
              <a:rPr lang="en-IN" sz="1600" dirty="0" smtClean="0">
                <a:latin typeface="Times New Roman" pitchFamily="18" charset="0"/>
                <a:cs typeface="Times New Roman" pitchFamily="18" charset="0"/>
              </a:rPr>
              <a:t>, “Static Synchronous Compensator for Improving Performance of Power System - A Review”, Int. Rev. of Elec. Eng., Vol. 4, No. 2, pp. 2333-2342, Oct.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Farahani</a:t>
            </a:r>
            <a:r>
              <a:rPr lang="en-IN" sz="1600" dirty="0" smtClean="0">
                <a:latin typeface="Times New Roman" pitchFamily="18" charset="0"/>
                <a:cs typeface="Times New Roman" pitchFamily="18" charset="0"/>
              </a:rPr>
              <a:t>, “Damping of Sub-Synchronous Oscillations in Power System Using Static Synchronous Series Compensator”, IET Gen., Trans. and Dist., Vol. 6, No. 6, pp. 539-544, June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Bouhamida</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Denai</a:t>
            </a:r>
            <a:r>
              <a:rPr lang="en-IN" sz="1600" dirty="0" smtClean="0">
                <a:latin typeface="Times New Roman" pitchFamily="18" charset="0"/>
                <a:cs typeface="Times New Roman" pitchFamily="18" charset="0"/>
              </a:rPr>
              <a:t>, “Robust Stabilizer of Electric Power Generator Using H with Placement Constraints”, Jour. of Elec. Eng. (JEE), Vol. 56, No. 7-8, pp. 176-182,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A.A. </a:t>
            </a:r>
            <a:r>
              <a:rPr lang="en-IN" sz="1600" dirty="0" err="1" smtClean="0">
                <a:latin typeface="Times New Roman" pitchFamily="18" charset="0"/>
                <a:cs typeface="Times New Roman" pitchFamily="18" charset="0"/>
              </a:rPr>
              <a:t>Ba-Muqabel</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Abido</a:t>
            </a:r>
            <a:r>
              <a:rPr lang="en-IN" sz="1600" dirty="0" smtClean="0">
                <a:latin typeface="Times New Roman" pitchFamily="18" charset="0"/>
                <a:cs typeface="Times New Roman" pitchFamily="18" charset="0"/>
              </a:rPr>
              <a:t>, “Review of Conventional Power System Stabilizer Design Methods”, IEEE/GCC, pp. 1-7, Manama, March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Tang, M.L. </a:t>
            </a:r>
            <a:r>
              <a:rPr lang="en-IN" sz="1600" dirty="0" err="1" smtClean="0">
                <a:latin typeface="Times New Roman" pitchFamily="18" charset="0"/>
                <a:cs typeface="Times New Roman" pitchFamily="18" charset="0"/>
              </a:rPr>
              <a:t>McAnelly</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“Experimental Parameter Tuning of Power System Stabilizer”, IEEE/CCDC, pp. 2132-2137, Taiyuan, May 2012.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a:t>
            </a:r>
            <a:r>
              <a:rPr lang="en-IN" sz="1600" dirty="0" err="1" smtClean="0">
                <a:latin typeface="Times New Roman" pitchFamily="18" charset="0"/>
                <a:cs typeface="Times New Roman" pitchFamily="18" charset="0"/>
              </a:rPr>
              <a:t>Murgas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Dobrovic</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Miklovicova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Dubravsky</a:t>
            </a:r>
            <a:r>
              <a:rPr lang="en-IN" sz="1600" dirty="0" smtClean="0">
                <a:latin typeface="Times New Roman" pitchFamily="18" charset="0"/>
                <a:cs typeface="Times New Roman" pitchFamily="18" charset="0"/>
              </a:rPr>
              <a:t>, “Two Level </a:t>
            </a:r>
            <a:r>
              <a:rPr lang="en-IN" sz="1600" dirty="0" err="1" smtClean="0">
                <a:latin typeface="Times New Roman" pitchFamily="18" charset="0"/>
                <a:cs typeface="Times New Roman" pitchFamily="18" charset="0"/>
              </a:rPr>
              <a:t>Turbogenerator</a:t>
            </a:r>
            <a:r>
              <a:rPr lang="en-IN" sz="1600" dirty="0" smtClean="0">
                <a:latin typeface="Times New Roman" pitchFamily="18" charset="0"/>
                <a:cs typeface="Times New Roman" pitchFamily="18" charset="0"/>
              </a:rPr>
              <a:t> Control System”, Jour. of Elec. Eng., Vol. 55, No. 3-4, pp. 83-88,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Safari, R. </a:t>
            </a:r>
            <a:r>
              <a:rPr lang="en-IN" sz="1600" dirty="0" err="1" smtClean="0">
                <a:latin typeface="Times New Roman" pitchFamily="18" charset="0"/>
                <a:cs typeface="Times New Roman" pitchFamily="18" charset="0"/>
              </a:rPr>
              <a:t>Jahani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Hajinasiri</a:t>
            </a:r>
            <a:r>
              <a:rPr lang="en-IN" sz="1600" dirty="0" smtClean="0">
                <a:latin typeface="Times New Roman" pitchFamily="18" charset="0"/>
                <a:cs typeface="Times New Roman" pitchFamily="18" charset="0"/>
              </a:rPr>
              <a:t>, A.H. </a:t>
            </a:r>
            <a:r>
              <a:rPr lang="en-IN" sz="1600" dirty="0" err="1" smtClean="0">
                <a:latin typeface="Times New Roman" pitchFamily="18" charset="0"/>
                <a:cs typeface="Times New Roman" pitchFamily="18" charset="0"/>
              </a:rPr>
              <a:t>Araskalaei</a:t>
            </a:r>
            <a:r>
              <a:rPr lang="en-IN" sz="1600" dirty="0" smtClean="0">
                <a:latin typeface="Times New Roman" pitchFamily="18" charset="0"/>
                <a:cs typeface="Times New Roman" pitchFamily="18" charset="0"/>
              </a:rPr>
              <a:t>, H.A. </a:t>
            </a:r>
            <a:r>
              <a:rPr lang="en-IN" sz="1600" dirty="0" err="1" smtClean="0">
                <a:latin typeface="Times New Roman" pitchFamily="18" charset="0"/>
                <a:cs typeface="Times New Roman" pitchFamily="18" charset="0"/>
              </a:rPr>
              <a:t>Shayanfar</a:t>
            </a:r>
            <a:r>
              <a:rPr lang="en-IN" sz="1600" dirty="0" smtClean="0">
                <a:latin typeface="Times New Roman" pitchFamily="18" charset="0"/>
                <a:cs typeface="Times New Roman" pitchFamily="18" charset="0"/>
              </a:rPr>
              <a:t>, “COA Based Coordinated Design of FACTS and PSS Output Feedback Controllers”, Int. </a:t>
            </a:r>
            <a:r>
              <a:rPr lang="en-IN" sz="1600" dirty="0" err="1" smtClean="0">
                <a:latin typeface="Times New Roman" pitchFamily="18" charset="0"/>
                <a:cs typeface="Times New Roman" pitchFamily="18" charset="0"/>
              </a:rPr>
              <a:t>Rev.of</a:t>
            </a:r>
            <a:r>
              <a:rPr lang="en-IN" sz="1600" dirty="0" smtClean="0">
                <a:latin typeface="Times New Roman" pitchFamily="18" charset="0"/>
                <a:cs typeface="Times New Roman" pitchFamily="18" charset="0"/>
              </a:rPr>
              <a:t> Elec. Eng. (IREE), Vol. 5, No. 6, pp. 2803- 2808, Aug.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Taliyat</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Sadeh</a:t>
            </a:r>
            <a:r>
              <a:rPr lang="en-IN" sz="1600" dirty="0" smtClean="0">
                <a:latin typeface="Times New Roman" pitchFamily="18" charset="0"/>
                <a:cs typeface="Times New Roman" pitchFamily="18" charset="0"/>
              </a:rPr>
              <a:t>, R. Ghazi, “Design of Augmented Fuzzy Logic Power System Stabilizer to Enhance Power System Stability”, IEEE Trans. on </a:t>
            </a:r>
            <a:r>
              <a:rPr lang="en-IN" sz="1600" dirty="0" err="1" smtClean="0">
                <a:latin typeface="Times New Roman" pitchFamily="18" charset="0"/>
                <a:cs typeface="Times New Roman" pitchFamily="18" charset="0"/>
              </a:rPr>
              <a:t>Ene</a:t>
            </a:r>
            <a:r>
              <a:rPr lang="en-IN" sz="1600" dirty="0" smtClean="0">
                <a:latin typeface="Times New Roman" pitchFamily="18" charset="0"/>
                <a:cs typeface="Times New Roman" pitchFamily="18" charset="0"/>
              </a:rPr>
              <a:t>. Con., Vol. 11, pp. 97-103, March 1996.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M.O. Hassan, S.J. Cheng, Z.A. </a:t>
            </a:r>
            <a:r>
              <a:rPr lang="en-IN" sz="1600" dirty="0" err="1" smtClean="0">
                <a:latin typeface="Times New Roman" pitchFamily="18" charset="0"/>
                <a:cs typeface="Times New Roman" pitchFamily="18" charset="0"/>
              </a:rPr>
              <a:t>Zakaria</a:t>
            </a:r>
            <a:r>
              <a:rPr lang="en-IN" sz="1600" dirty="0" smtClean="0">
                <a:latin typeface="Times New Roman" pitchFamily="18" charset="0"/>
                <a:cs typeface="Times New Roman" pitchFamily="18" charset="0"/>
              </a:rPr>
              <a:t>, “Design and Parameters Optimization of Power System Stabilizer to Improve Power System Oscillations”, IEEE/ICCAE, Vol. 5, pp. 107-111, Singapore, Feb.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 </a:t>
            </a:r>
            <a:r>
              <a:rPr lang="en-IN" sz="1600" dirty="0" smtClean="0">
                <a:latin typeface="Times New Roman" pitchFamily="18" charset="0"/>
                <a:cs typeface="Times New Roman" pitchFamily="18" charset="0"/>
              </a:rPr>
              <a:t>S. Panda, N.P. </a:t>
            </a:r>
            <a:r>
              <a:rPr lang="en-IN" sz="1600" dirty="0" err="1" smtClean="0">
                <a:latin typeface="Times New Roman" pitchFamily="18" charset="0"/>
                <a:cs typeface="Times New Roman" pitchFamily="18" charset="0"/>
              </a:rPr>
              <a:t>Padhy</a:t>
            </a:r>
            <a:r>
              <a:rPr lang="en-IN" sz="1600" dirty="0" smtClean="0">
                <a:latin typeface="Times New Roman" pitchFamily="18" charset="0"/>
                <a:cs typeface="Times New Roman" pitchFamily="18" charset="0"/>
              </a:rPr>
              <a:t>, R.N. Patel, “Robust Coordinated Design of PSS and TCSC Using PSO Technique for Power System Stability Enhancement”, Jour. of Elec. Sys., Vol. 3, No. 2, pp. 109-123, 2007.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1310</TotalTime>
  <Words>1369</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Optimal Design Method of Flexible Excitation System for Improving Power System Stability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2021-06-03T13:16:51Z</dcterms:modified>
</cp:coreProperties>
</file>