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823" autoAdjust="0"/>
    <p:restoredTop sz="94660"/>
  </p:normalViewPr>
  <p:slideViewPr>
    <p:cSldViewPr>
      <p:cViewPr varScale="1">
        <p:scale>
          <a:sx n="68" d="100"/>
          <a:sy n="68" d="100"/>
        </p:scale>
        <p:origin x="-146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Control Performance Standards-Oriented Event-Triggered Load Frequency Control for Power Systems Under Limited Communication Bandwidth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Load </a:t>
            </a:r>
            <a:r>
              <a:rPr lang="en-IN" sz="2000" dirty="0" smtClean="0">
                <a:latin typeface="Times New Roman" pitchFamily="18" charset="0"/>
                <a:cs typeface="Times New Roman" pitchFamily="18" charset="0"/>
              </a:rPr>
              <a:t>frequency control (LFC) of modern power systems tends to employ open communication networks to transmit measurement/control signals. Under a limited network bandwidth, the continuous and high-sampling-rate signal transmission will be prone to degradation of the LFC performance through network congestion. This brief proposes a decentralized control performance standards (CPSs)-oriented event-triggered (ET) LFC scheme for power systems under constrained communication bandwidth. The proposed scheme comprises the ET LFC scheme and the CPSs-oriented regulation scheme.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CPSs-oriented regulation scheme, regulation rules are designed to adjust the threshold parameter of the ET LFC scheme based on the North American Electrical Reliability Council (NERC)'s CPS1 and CPS2. The rules generate a larger threshold parameter to lower the triggering frequency in order to reduce unnecessary transmission of measurement/control signals, while ensuring the frequency and tie-lie power of the power systems to meet the required CPS1 and CPS2 instead of the asymptotic stability requirement in the existing research. The reduced transmission of these signals lessens the communication burden. In addition, the decentralized control strategy is used to solve the problems of poor large scalability and computational dimension caused by the centralized control strategy. The effectiveness of the proposed scheme is evaluated on an IEEE 39-bus test system with renewable energy sources.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previous studies, two typical three-area LFC schemes equipped with non-heat turbines, which are commonly used in the existing </a:t>
            </a:r>
            <a:r>
              <a:rPr lang="en-IN" sz="2000" dirty="0" smtClean="0">
                <a:latin typeface="Times New Roman" pitchFamily="18" charset="0"/>
                <a:cs typeface="Times New Roman" pitchFamily="18" charset="0"/>
              </a:rPr>
              <a:t>researches, </a:t>
            </a:r>
            <a:r>
              <a:rPr lang="en-IN" sz="2000" dirty="0" smtClean="0">
                <a:latin typeface="Times New Roman" pitchFamily="18" charset="0"/>
                <a:cs typeface="Times New Roman" pitchFamily="18" charset="0"/>
              </a:rPr>
              <a:t>have been applied to verify the effectiveness of the proposed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first, dimension difference caused from different types of turbine/generator is small, such as non-reheated and hydro turbine with 3rd-order and reheated turbine with 4th-order.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Secondly</a:t>
            </a:r>
            <a:r>
              <a:rPr lang="en-IN" sz="2000" dirty="0" smtClean="0">
                <a:latin typeface="Times New Roman" pitchFamily="18" charset="0"/>
                <a:cs typeface="Times New Roman" pitchFamily="18" charset="0"/>
              </a:rPr>
              <a:t>, the number of equivalent generators contained in one control area is usually no more than </a:t>
            </a:r>
            <a:r>
              <a:rPr lang="en-IN" sz="2000" dirty="0" smtClean="0">
                <a:latin typeface="Times New Roman" pitchFamily="18" charset="0"/>
                <a:cs typeface="Times New Roman" pitchFamily="18" charset="0"/>
              </a:rPr>
              <a:t>four.</a:t>
            </a:r>
          </a:p>
          <a:p>
            <a:pPr algn="just">
              <a:lnSpc>
                <a:spcPct val="150000"/>
              </a:lnSpc>
            </a:pPr>
            <a:r>
              <a:rPr lang="en-IN" sz="2000" dirty="0" smtClean="0">
                <a:latin typeface="Times New Roman" pitchFamily="18" charset="0"/>
                <a:cs typeface="Times New Roman" pitchFamily="18" charset="0"/>
              </a:rPr>
              <a:t>Then the design of the multi-area LFC can be carried out one by one, which means that the total time spent will increase linearly with the number of areas.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provides the hint to deal with the event-triggering problems. Meanwhile, a novel two-layer structure was proposed to solve the set points compensation problem for industrial processes under network-based </a:t>
            </a:r>
            <a:r>
              <a:rPr lang="en-IN" sz="2000" dirty="0" smtClean="0">
                <a:latin typeface="Times New Roman" pitchFamily="18" charset="0"/>
                <a:cs typeface="Times New Roman" pitchFamily="18" charset="0"/>
              </a:rPr>
              <a:t>environment.</a:t>
            </a:r>
          </a:p>
          <a:p>
            <a:pPr algn="just">
              <a:lnSpc>
                <a:spcPct val="150000"/>
              </a:lnSpc>
            </a:pPr>
            <a:r>
              <a:rPr lang="en-IN" sz="2000" dirty="0" smtClean="0">
                <a:latin typeface="Times New Roman" pitchFamily="18" charset="0"/>
                <a:cs typeface="Times New Roman" pitchFamily="18" charset="0"/>
              </a:rPr>
              <a:t>In this paper, an event-triggered control algorithm is proposed for the LFC scheme of multi-area power systems. It is worth pointing out that, the proposed LFC problem is </a:t>
            </a:r>
            <a:r>
              <a:rPr lang="en-IN" sz="2000" dirty="0" smtClean="0">
                <a:latin typeface="Times New Roman" pitchFamily="18" charset="0"/>
                <a:cs typeface="Times New Roman" pitchFamily="18" charset="0"/>
              </a:rPr>
              <a:t>nontrivial.</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the time delay will degrade the dynamic performance and cause instability of augmented power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Instability </a:t>
            </a:r>
            <a:r>
              <a:rPr lang="en-IN" sz="2000" dirty="0" smtClean="0">
                <a:latin typeface="Times New Roman" pitchFamily="18" charset="0"/>
                <a:cs typeface="Times New Roman" pitchFamily="18" charset="0"/>
              </a:rPr>
              <a:t>of the LFC scheme denotes the deviation far away from zero which exists in the ACE and </a:t>
            </a:r>
            <a:r>
              <a:rPr lang="en-IN" sz="2000" dirty="0" smtClean="0">
                <a:latin typeface="Times New Roman" pitchFamily="18" charset="0"/>
                <a:cs typeface="Times New Roman" pitchFamily="18" charset="0"/>
              </a:rPr>
              <a:t>frequency.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delay-dependent robust method is proposed for analysis/synthesis of a PID-type LFC scheme considering time delays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increased complexity and uncertainties of the modern power systems, various advanced control methods were proposed for the LFC </a:t>
            </a:r>
            <a:r>
              <a:rPr lang="en-IN" sz="2000" dirty="0" smtClean="0">
                <a:latin typeface="Times New Roman" pitchFamily="18" charset="0"/>
                <a:cs typeface="Times New Roman" pitchFamily="18" charset="0"/>
              </a:rPr>
              <a:t>scheme, </a:t>
            </a:r>
            <a:r>
              <a:rPr lang="en-IN" sz="2000" dirty="0" smtClean="0">
                <a:latin typeface="Times New Roman" pitchFamily="18" charset="0"/>
                <a:cs typeface="Times New Roman" pitchFamily="18" charset="0"/>
              </a:rPr>
              <a:t>such as genetic algorithm (GA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sliding mode control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robust control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Effectiveness of the proposed method is demonstrated by calculation of the RPI and simulation studies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controller gains can be optimized when a minimal RPI for a given delay upper bound is obtained by using the ICCL algorithm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the binary search technique.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particular, the delay-dependent stability of the LFC has been investigated via calculating delay margins, and the delay margins are used as a performance index to guide the design and operation of the LFC </a:t>
            </a:r>
            <a:r>
              <a:rPr lang="en-IN" sz="2000" dirty="0" smtClean="0">
                <a:latin typeface="Times New Roman" pitchFamily="18" charset="0"/>
                <a:cs typeface="Times New Roman" pitchFamily="18" charset="0"/>
              </a:rPr>
              <a:t>controller.</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effect of the load disturbances on the augmented output is defined as a robust performance index (RPI) of the augmented LFC scheme.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utilizing a time-delayed system design approach, a new model of LFC scheme with delays is formulated where the communication delays and </a:t>
            </a:r>
            <a:r>
              <a:rPr lang="en-IN" sz="2000" dirty="0" err="1" smtClean="0">
                <a:latin typeface="Times New Roman" pitchFamily="18" charset="0"/>
                <a:cs typeface="Times New Roman" pitchFamily="18" charset="0"/>
              </a:rPr>
              <a:t>eventtriggered</a:t>
            </a:r>
            <a:r>
              <a:rPr lang="en-IN" sz="2000" dirty="0" smtClean="0">
                <a:latin typeface="Times New Roman" pitchFamily="18" charset="0"/>
                <a:cs typeface="Times New Roman" pitchFamily="18" charset="0"/>
              </a:rPr>
              <a:t> control are integrated for the LFC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inevitable communication time delays such as packet dropouts, disordering and ACE signal updating [7], the control performance suffers severe time delays which may destabilize the power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Load frequency control strategies: A state-of-the-art survey for the researcher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Shayeghi, H.A. Shayanfar, A. Jalili,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provides an overview of control strategies for researchers, as well as of their current use in the field of LFC problems.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Robust Power System Frequency Control</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Bevrani,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material summarizes the long term research outcomes and contributions of the author’s experience with power system frequency regulation.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Robust </a:t>
                      </a:r>
                      <a:r>
                        <a:rPr lang="en-US" sz="2000" dirty="0" err="1">
                          <a:latin typeface="Times New Roman"/>
                          <a:ea typeface="Calibri"/>
                          <a:cs typeface="Latha"/>
                        </a:rPr>
                        <a:t>decentralised</a:t>
                      </a:r>
                      <a:r>
                        <a:rPr lang="en-US" sz="2000" dirty="0">
                          <a:latin typeface="Times New Roman"/>
                          <a:ea typeface="Calibri"/>
                          <a:cs typeface="Latha"/>
                        </a:rPr>
                        <a:t> PI based LFC design for time delay power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Bevrani, T. Hiyama,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investigates the delay-dependent stability of the LFC scheme by adopting a delay-dependent criterion and linear matrix inequalities (LMIs).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Recent philosophies of automatic generation control strategies in power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I.P. Kumar, D.P. Kothari,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AGC strategies based on digital, self-tuning control, adaptive, VSS systems, and intelligent/soft computing control have been included.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png"/>
          <p:cNvPicPr>
            <a:picLocks noGrp="1" noChangeAspect="1" noChangeArrowheads="1"/>
          </p:cNvPicPr>
          <p:nvPr>
            <p:ph idx="1"/>
          </p:nvPr>
        </p:nvPicPr>
        <p:blipFill>
          <a:blip r:embed="rId2"/>
          <a:srcRect/>
          <a:stretch>
            <a:fillRect/>
          </a:stretch>
        </p:blipFill>
        <p:spPr bwMode="auto">
          <a:xfrm>
            <a:off x="2209800" y="1600200"/>
            <a:ext cx="5943599"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an event-triggered approach has been proposed to update the PI control to stabilize the power system with communication delay under the LFC scheme. It has been shown that the controller is updated only at its event time, which reduces the communication burdens and lowers the control updating frequency. Simulation results have been shown to validate the control design. In the future research, several challenging tasks, such as limitations on computational processing power, cost per actuation, sensor quantization, cost of communication signals and so on, should be addressed in event-triggered control of the LFC scheme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D.P. Kothari, I.J. </a:t>
            </a:r>
            <a:r>
              <a:rPr lang="en-IN" sz="1800" dirty="0" err="1" smtClean="0">
                <a:latin typeface="Times New Roman" pitchFamily="18" charset="0"/>
                <a:cs typeface="Times New Roman" pitchFamily="18" charset="0"/>
              </a:rPr>
              <a:t>Nagrath</a:t>
            </a:r>
            <a:r>
              <a:rPr lang="en-IN" sz="1800" dirty="0" smtClean="0">
                <a:latin typeface="Times New Roman" pitchFamily="18" charset="0"/>
                <a:cs typeface="Times New Roman" pitchFamily="18" charset="0"/>
              </a:rPr>
              <a:t>, Modern power system analysis, 3rd ed. Singapore: McGraw-Hill; 2003.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H. </a:t>
            </a:r>
            <a:r>
              <a:rPr lang="en-IN" sz="1800" dirty="0" err="1" smtClean="0">
                <a:latin typeface="Times New Roman" pitchFamily="18" charset="0"/>
                <a:cs typeface="Times New Roman" pitchFamily="18" charset="0"/>
              </a:rPr>
              <a:t>Shayeghi</a:t>
            </a:r>
            <a:r>
              <a:rPr lang="en-IN" sz="1800" dirty="0" smtClean="0">
                <a:latin typeface="Times New Roman" pitchFamily="18" charset="0"/>
                <a:cs typeface="Times New Roman" pitchFamily="18" charset="0"/>
              </a:rPr>
              <a:t>, H.A. </a:t>
            </a:r>
            <a:r>
              <a:rPr lang="en-IN" sz="1800" dirty="0" err="1" smtClean="0">
                <a:latin typeface="Times New Roman" pitchFamily="18" charset="0"/>
                <a:cs typeface="Times New Roman" pitchFamily="18" charset="0"/>
              </a:rPr>
              <a:t>Shayanfar</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Jalili</a:t>
            </a:r>
            <a:r>
              <a:rPr lang="en-IN" sz="1800" dirty="0" smtClean="0">
                <a:latin typeface="Times New Roman" pitchFamily="18" charset="0"/>
                <a:cs typeface="Times New Roman" pitchFamily="18" charset="0"/>
              </a:rPr>
              <a:t>, “Load frequency control strategies: A state-of-the-art survey for the researcher,” </a:t>
            </a:r>
            <a:r>
              <a:rPr lang="en-IN" sz="1800" dirty="0" err="1" smtClean="0">
                <a:latin typeface="Times New Roman" pitchFamily="18" charset="0"/>
                <a:cs typeface="Times New Roman" pitchFamily="18" charset="0"/>
              </a:rPr>
              <a:t>Energ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Convers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Managem</a:t>
            </a:r>
            <a:r>
              <a:rPr lang="en-IN" sz="1800" dirty="0" smtClean="0">
                <a:latin typeface="Times New Roman" pitchFamily="18" charset="0"/>
                <a:cs typeface="Times New Roman" pitchFamily="18" charset="0"/>
              </a:rPr>
              <a:t>., vol. 50, pp. 344-353,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P. </a:t>
            </a:r>
            <a:r>
              <a:rPr lang="en-IN" sz="1800" dirty="0" err="1" smtClean="0">
                <a:latin typeface="Times New Roman" pitchFamily="18" charset="0"/>
                <a:cs typeface="Times New Roman" pitchFamily="18" charset="0"/>
              </a:rPr>
              <a:t>Kundur</a:t>
            </a:r>
            <a:r>
              <a:rPr lang="en-IN" sz="1800" dirty="0" smtClean="0">
                <a:latin typeface="Times New Roman" pitchFamily="18" charset="0"/>
                <a:cs typeface="Times New Roman" pitchFamily="18" charset="0"/>
              </a:rPr>
              <a:t>, Power System Stability and Control. New York: </a:t>
            </a:r>
            <a:r>
              <a:rPr lang="en-IN" sz="1800" dirty="0" err="1" smtClean="0">
                <a:latin typeface="Times New Roman" pitchFamily="18" charset="0"/>
                <a:cs typeface="Times New Roman" pitchFamily="18" charset="0"/>
              </a:rPr>
              <a:t>McGrawHill</a:t>
            </a:r>
            <a:r>
              <a:rPr lang="en-IN" sz="1800" dirty="0" smtClean="0">
                <a:latin typeface="Times New Roman" pitchFamily="18" charset="0"/>
                <a:cs typeface="Times New Roman" pitchFamily="18" charset="0"/>
              </a:rPr>
              <a:t>, 1994.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H. </a:t>
            </a:r>
            <a:r>
              <a:rPr lang="en-IN" sz="1800" dirty="0" err="1" smtClean="0">
                <a:latin typeface="Times New Roman" pitchFamily="18" charset="0"/>
                <a:cs typeface="Times New Roman" pitchFamily="18" charset="0"/>
              </a:rPr>
              <a:t>Bevrani</a:t>
            </a:r>
            <a:r>
              <a:rPr lang="en-IN" sz="1800" dirty="0" smtClean="0">
                <a:latin typeface="Times New Roman" pitchFamily="18" charset="0"/>
                <a:cs typeface="Times New Roman" pitchFamily="18" charset="0"/>
              </a:rPr>
              <a:t>, Robust Power System Frequency Control. New York: Springer,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H. </a:t>
            </a:r>
            <a:r>
              <a:rPr lang="en-IN" sz="1800" dirty="0" err="1" smtClean="0">
                <a:latin typeface="Times New Roman" pitchFamily="18" charset="0"/>
                <a:cs typeface="Times New Roman" pitchFamily="18" charset="0"/>
              </a:rPr>
              <a:t>Bevrani</a:t>
            </a:r>
            <a:r>
              <a:rPr lang="en-IN" sz="1800" dirty="0" smtClean="0">
                <a:latin typeface="Times New Roman" pitchFamily="18" charset="0"/>
                <a:cs typeface="Times New Roman" pitchFamily="18" charset="0"/>
              </a:rPr>
              <a:t>, T. </a:t>
            </a:r>
            <a:r>
              <a:rPr lang="en-IN" sz="1800" dirty="0" err="1" smtClean="0">
                <a:latin typeface="Times New Roman" pitchFamily="18" charset="0"/>
                <a:cs typeface="Times New Roman" pitchFamily="18" charset="0"/>
              </a:rPr>
              <a:t>Hiyama</a:t>
            </a:r>
            <a:r>
              <a:rPr lang="en-IN" sz="1800" dirty="0" smtClean="0">
                <a:latin typeface="Times New Roman" pitchFamily="18" charset="0"/>
                <a:cs typeface="Times New Roman" pitchFamily="18" charset="0"/>
              </a:rPr>
              <a:t>, “Robust decentralised PI based LFC design for time delay power systems,” Energy </a:t>
            </a:r>
            <a:r>
              <a:rPr lang="en-IN" sz="1800" dirty="0" err="1" smtClean="0">
                <a:latin typeface="Times New Roman" pitchFamily="18" charset="0"/>
                <a:cs typeface="Times New Roman" pitchFamily="18" charset="0"/>
              </a:rPr>
              <a:t>Convers</a:t>
            </a:r>
            <a:r>
              <a:rPr lang="en-IN" sz="1800" dirty="0" smtClean="0">
                <a:latin typeface="Times New Roman" pitchFamily="18" charset="0"/>
                <a:cs typeface="Times New Roman" pitchFamily="18" charset="0"/>
              </a:rPr>
              <a:t>. Manage., vol. 49, no. 2, pp. 193-204, Feb. 2008.</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I.P. Kumar, D.P. Kothari, “Recent philosophies of automatic generation control strategies in power systems,” IEEE Trans. Power Syst., vol. 20, no. 1, pp. 346-357, Feb.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W. Yao, L. Jiang, Q.H. Wu, J.Y.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S.J. Cheng, “Delay-dependent stability analysis of the power system with a wide-area damping controller embedded,” IEEE Trans. Power Syst., vol. 19, no. 1, pp. 233-240, Feb.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 Wang, X. </a:t>
            </a:r>
            <a:r>
              <a:rPr lang="en-IN" sz="1600" dirty="0" err="1" smtClean="0">
                <a:latin typeface="Times New Roman" pitchFamily="18" charset="0"/>
                <a:cs typeface="Times New Roman" pitchFamily="18" charset="0"/>
              </a:rPr>
              <a:t>Meng</a:t>
            </a:r>
            <a:r>
              <a:rPr lang="en-IN" sz="1600" dirty="0" smtClean="0">
                <a:latin typeface="Times New Roman" pitchFamily="18" charset="0"/>
                <a:cs typeface="Times New Roman" pitchFamily="18" charset="0"/>
              </a:rPr>
              <a:t>, T. Chen, “Wide-area control of power system through delayed network communication,” IEEE Trans. Control Syst. Technol., vol. 20, no. 2, pp. 495-503, Mar. 2012</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Nanda, A. </a:t>
            </a:r>
            <a:r>
              <a:rPr lang="en-IN" sz="1600" dirty="0" err="1" smtClean="0">
                <a:latin typeface="Times New Roman" pitchFamily="18" charset="0"/>
                <a:cs typeface="Times New Roman" pitchFamily="18" charset="0"/>
              </a:rPr>
              <a:t>Mangla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Suri</a:t>
            </a:r>
            <a:r>
              <a:rPr lang="en-IN" sz="1600" dirty="0" smtClean="0">
                <a:latin typeface="Times New Roman" pitchFamily="18" charset="0"/>
                <a:cs typeface="Times New Roman" pitchFamily="18" charset="0"/>
              </a:rPr>
              <a:t>, “Some new findings on automatic generation control of an interconnected hydrothermal system with conventional controllers,” IEEE Trans. Energy </a:t>
            </a:r>
            <a:r>
              <a:rPr lang="en-IN" sz="1600" dirty="0" err="1" smtClean="0">
                <a:latin typeface="Times New Roman" pitchFamily="18" charset="0"/>
                <a:cs typeface="Times New Roman" pitchFamily="18" charset="0"/>
              </a:rPr>
              <a:t>Convers</a:t>
            </a:r>
            <a:r>
              <a:rPr lang="en-IN" sz="1600" dirty="0" smtClean="0">
                <a:latin typeface="Times New Roman" pitchFamily="18" charset="0"/>
                <a:cs typeface="Times New Roman" pitchFamily="18" charset="0"/>
              </a:rPr>
              <a:t>., vol. 21, no. 1, pp. 187-194, Mar. 2006. </a:t>
            </a: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X. Yu, K. </a:t>
            </a:r>
            <a:r>
              <a:rPr lang="en-IN" sz="1600" dirty="0" err="1" smtClean="0">
                <a:latin typeface="Times New Roman" pitchFamily="18" charset="0"/>
                <a:cs typeface="Times New Roman" pitchFamily="18" charset="0"/>
              </a:rPr>
              <a:t>Tomsovic</a:t>
            </a:r>
            <a:r>
              <a:rPr lang="en-IN" sz="1600" dirty="0" smtClean="0">
                <a:latin typeface="Times New Roman" pitchFamily="18" charset="0"/>
                <a:cs typeface="Times New Roman" pitchFamily="18" charset="0"/>
              </a:rPr>
              <a:t>, “Application of linear matrix inequalities for load frequency control with communication delays,” IEEE Trans. Power Syst., vol. 19, no. 3, pp. 1508-1515, Aug. 2004.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1311</TotalTime>
  <Words>1416</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Control Performance Standards-Oriented Event-Triggered Load Frequency Control for Power Systems Under Limited Communication Bandwidth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2021-06-02T13:32:37Z</dcterms:modified>
</cp:coreProperties>
</file>