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Improvement and Dynamic Simulation Test of a Power Electronic Device Applied to Phase Sequence Exchange Technology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8382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Phase </a:t>
            </a:r>
            <a:r>
              <a:rPr lang="en-IN" sz="2000" dirty="0" smtClean="0">
                <a:latin typeface="Times New Roman" pitchFamily="18" charset="0"/>
                <a:cs typeface="Times New Roman" pitchFamily="18" charset="0"/>
              </a:rPr>
              <a:t>sequence exchange (PSE) is a recently developed emergency control technology. PSE uses power electronic devices to switch the three-phase sequence, which reduces the power angle of the generator by 120 and prevents the system from losing stability. In this work, the structure of the PSE device is improved. Based on the original nine solid-state circuit breakers (SSCBs), three mechanical circuit breakers (MCBs) are added. Normally, the current flows through the MCBs, which greatly reduces the conduction loss of the PSE device.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Once </a:t>
            </a:r>
            <a:r>
              <a:rPr lang="en-IN" sz="2000" dirty="0" smtClean="0">
                <a:latin typeface="Times New Roman" pitchFamily="18" charset="0"/>
                <a:cs typeface="Times New Roman" pitchFamily="18" charset="0"/>
              </a:rPr>
              <a:t>the generator is identified as being out-of-step, the MCBs quickly open to transfer the current to the SSCBs. When the power angle threshold of the PSE is reached, the SSCBs are switched to complete PSE. In this paper, the transient characteristics of the current transfer process and phase sequence exchange process are analyzed. Based on the RTDS platform, dynamic simulation tests of the improved PSE prototype are carried out under different conditions. Experiments and calculations demonstrate that the improved PSE device can meet the technical requirements of PSE, and that the conduction power loss is reduced by 96% on average.</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AC power exchanged by the DSTATCOM is related with the DC bus power on an instantaneous basis in such a way that a power balance must exist between the input and the output of the inverter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can be derived from the imaginary part of frequency characteristics of the SCES complex impedance, there exists a resonance frequency around 25 Hz below which the SCU behaviour is entirely capacitive.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During </a:t>
            </a:r>
            <a:r>
              <a:rPr lang="en-IN" sz="2000" dirty="0" smtClean="0">
                <a:latin typeface="Times New Roman" pitchFamily="18" charset="0"/>
                <a:cs typeface="Times New Roman" pitchFamily="18" charset="0"/>
              </a:rPr>
              <a:t>more than ±1/2 decade of this resonance frequency, the imaginary component of the impedance magnitude is relatively flat and approximately zero, this demonstrating a purely resistive EDLC behaviour in this mid-frequency range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wide usage of nonlinear loads, such as personal computers, variable speed drives, UPS systems, and the other electronic equipment produce harmonics which represent a major problem in industrial and commercial power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problems are facing electricity customers and suppliers so, one of the major concerns in electricity industry is power quality.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DVR is a fast, flexible and efficient solution to the voltage sag problems. It can restore the load voltage within a few milliseconds and hence avoiding any power disruption to that </a:t>
            </a:r>
            <a:r>
              <a:rPr lang="en-IN" sz="2000" dirty="0" smtClean="0">
                <a:latin typeface="Times New Roman" pitchFamily="18" charset="0"/>
                <a:cs typeface="Times New Roman" pitchFamily="18" charset="0"/>
              </a:rPr>
              <a:t>load.</a:t>
            </a:r>
          </a:p>
          <a:p>
            <a:pPr algn="just">
              <a:lnSpc>
                <a:spcPct val="150000"/>
              </a:lnSpc>
            </a:pPr>
            <a:r>
              <a:rPr lang="en-IN" sz="2000" dirty="0" smtClean="0">
                <a:latin typeface="Times New Roman" pitchFamily="18" charset="0"/>
                <a:cs typeface="Times New Roman" pitchFamily="18" charset="0"/>
              </a:rPr>
              <a:t>This work describes the DVR to improve the power quality problems such as voltage sags/swells, harmonics distortion and unbalanced voltages in distribution systems.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DSTATCOM essentially consists of a three-phase voltage source inverter (VSI) built with semiconductors devices having turn-off capabilities.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device is shunt-connected to the distribution network by means of a coupling transformer and the corresponding line sinusoidal filter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VSI structure proposed is designed to make use of a three-level twelve pulse pole structure, also called neutral point clamped (NPC), instead of a standard two-level six pulse inverter </a:t>
            </a:r>
            <a:r>
              <a:rPr lang="en-IN" sz="2000" dirty="0" smtClean="0">
                <a:latin typeface="Times New Roman" pitchFamily="18" charset="0"/>
                <a:cs typeface="Times New Roman" pitchFamily="18" charset="0"/>
              </a:rPr>
              <a:t>structure.</a:t>
            </a:r>
          </a:p>
          <a:p>
            <a:pPr algn="just">
              <a:lnSpc>
                <a:spcPct val="150000"/>
              </a:lnSpc>
            </a:pPr>
            <a:r>
              <a:rPr lang="en-IN" sz="2000" dirty="0" smtClean="0">
                <a:latin typeface="Times New Roman" pitchFamily="18" charset="0"/>
                <a:cs typeface="Times New Roman" pitchFamily="18" charset="0"/>
              </a:rPr>
              <a:t>The proposed DSTATCOM essentially consists of a three-phase three-level VSI built with semiconductors devices having turn-off </a:t>
            </a:r>
            <a:r>
              <a:rPr lang="en-IN" sz="2000" dirty="0" smtClean="0">
                <a:latin typeface="Times New Roman" pitchFamily="18" charset="0"/>
                <a:cs typeface="Times New Roman" pitchFamily="18" charset="0"/>
              </a:rPr>
              <a:t>capabilities.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control of the compensation voltage and harmonics cancellation in the DVR is based on Adaptive Noise </a:t>
            </a:r>
            <a:r>
              <a:rPr lang="en-IN" sz="2000" dirty="0" err="1" smtClean="0">
                <a:latin typeface="Times New Roman" pitchFamily="18" charset="0"/>
                <a:cs typeface="Times New Roman" pitchFamily="18" charset="0"/>
              </a:rPr>
              <a:t>Canceling</a:t>
            </a:r>
            <a:r>
              <a:rPr lang="en-IN" sz="2000" dirty="0" smtClean="0">
                <a:latin typeface="Times New Roman" pitchFamily="18" charset="0"/>
                <a:cs typeface="Times New Roman" pitchFamily="18" charset="0"/>
              </a:rPr>
              <a:t> (ANC) technique. Simulation results carried out by PSCAD/EMTDC to investigate the performance of the proposed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Continuous development of high performance equipment: Such equipment are more susceptible to power disturbances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auxiliary supply method is applied to increase the performance when the grid of the DVR is weak. In this topology, variable DC link voltage or constant DC link voltage types are applied.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no energy storage topology, the remaining voltage on supply side or load side is used to supply necessary power to the system if the DVR is connected to strong grid.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MODELING OF DYNAMIC VOLTAGE RESTORER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Teke,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control scheme is simple to design and allows flexibility in cost or robustness constraints.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Role of Custom Power Products in Enhancing Power Quality at Industrial Facilities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M.D. STUMP, G.J. KEANE, and F.K.S. LEONG,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custom power products can increase the availability of sensitive load and reduce costs associated with process interruptions.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Quality Enhancement Using Custom Power Devices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Ghosh and G. Ledwich,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 One very attractive feature of this book is the breadth of literature the authors refer to in the text and at the end of each chapter</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Protection from voltage dips with the dynamic voltage restorer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Buxton,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Company provides a range of power quality enhancement systems, known collectively as "Custom Power".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jpg"/>
          <p:cNvPicPr>
            <a:picLocks noGrp="1" noChangeAspect="1" noChangeArrowheads="1"/>
          </p:cNvPicPr>
          <p:nvPr>
            <p:ph idx="1"/>
          </p:nvPr>
        </p:nvPicPr>
        <p:blipFill>
          <a:blip r:embed="rId2"/>
          <a:srcRect/>
          <a:stretch>
            <a:fillRect/>
          </a:stretch>
        </p:blipFill>
        <p:spPr bwMode="auto">
          <a:xfrm>
            <a:off x="1905000" y="1600200"/>
            <a:ext cx="5791200" cy="4114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aim of the work is to explain power quality problems in medium voltage distribution network and its bad effect on critical loads and illustrate custom power devices used for mitigation it in details. In this investigation, we introduced the Dynamic Voltage Restorer (DVR) for improving power quality that it is considered one of the custom power devices and one of the most efficient and effective solution for improving power quality. The basic operation concept, structure, power circuit components, operation modes, compensation techniques and different control methods of the DVR explained in detail. In this work, the detection technique control of the DVR is based on Adaptive Noise </a:t>
            </a:r>
            <a:r>
              <a:rPr lang="en-IN" sz="2000" dirty="0" err="1" smtClean="0">
                <a:latin typeface="Times New Roman" pitchFamily="18" charset="0"/>
                <a:cs typeface="Times New Roman" pitchFamily="18" charset="0"/>
              </a:rPr>
              <a:t>Canceling</a:t>
            </a:r>
            <a:r>
              <a:rPr lang="en-IN" sz="2000" dirty="0" smtClean="0">
                <a:latin typeface="Times New Roman" pitchFamily="18" charset="0"/>
                <a:cs typeface="Times New Roman" pitchFamily="18" charset="0"/>
              </a:rPr>
              <a:t> (ANC) for harmonics cancellation.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Teke</a:t>
            </a:r>
            <a:r>
              <a:rPr lang="en-IN" sz="1600" dirty="0" smtClean="0">
                <a:latin typeface="Times New Roman" pitchFamily="18" charset="0"/>
                <a:cs typeface="Times New Roman" pitchFamily="18" charset="0"/>
              </a:rPr>
              <a:t>, "MODELING OF DYNAMIC VOLTAGE RESTORER", Master of Science, UNIVERSITY OF ÇUKUROVA, Adana, September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M.D. STUMP, G.J. KEANE, and F.K.S. LEONG, "The Role of Custom Power Products in Enhancing Power Quality at Industrial Facilities", IEEE Energy Management and Power Delivery, 1998, 2: PP. 507-517.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Ghosh</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Ledwich</a:t>
            </a:r>
            <a:r>
              <a:rPr lang="en-IN" sz="1600" dirty="0" smtClean="0">
                <a:latin typeface="Times New Roman" pitchFamily="18" charset="0"/>
                <a:cs typeface="Times New Roman" pitchFamily="18" charset="0"/>
              </a:rPr>
              <a:t>, “Power Quality Enhancement Using Custom Power Devices,” </a:t>
            </a:r>
            <a:r>
              <a:rPr lang="en-IN" sz="1600" dirty="0" err="1" smtClean="0">
                <a:latin typeface="Times New Roman" pitchFamily="18" charset="0"/>
                <a:cs typeface="Times New Roman" pitchFamily="18" charset="0"/>
              </a:rPr>
              <a:t>Kluwer</a:t>
            </a:r>
            <a:r>
              <a:rPr lang="en-IN" sz="1600" dirty="0" smtClean="0">
                <a:latin typeface="Times New Roman" pitchFamily="18" charset="0"/>
                <a:cs typeface="Times New Roman" pitchFamily="18" charset="0"/>
              </a:rPr>
              <a:t> Academic Publishers,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R. Buxton, "Protection from voltage dips with the dynamic voltage restorer," IEE Half Day Colloquium on Dynamic Voltage Restorers – Replacing Those Missing Cycles, 1998, pp. 3/1- 3/6.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N.G. </a:t>
            </a:r>
            <a:r>
              <a:rPr lang="en-IN" sz="1600" dirty="0" err="1" smtClean="0">
                <a:latin typeface="Times New Roman" pitchFamily="18" charset="0"/>
                <a:cs typeface="Times New Roman" pitchFamily="18" charset="0"/>
              </a:rPr>
              <a:t>Hingorani</a:t>
            </a:r>
            <a:r>
              <a:rPr lang="en-IN" sz="1600" dirty="0" smtClean="0">
                <a:latin typeface="Times New Roman" pitchFamily="18" charset="0"/>
                <a:cs typeface="Times New Roman" pitchFamily="18" charset="0"/>
              </a:rPr>
              <a:t>, “Introducing Custom Power in IEEE Spectrum,” 32p, 1995, pp. 4l-48.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M.H.J. BOLLEN," Voltage Sags in Three Phase Systems. IEEE Power Engineering Review", 2001, 21(9): 8-11.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a:t>
            </a:r>
            <a:r>
              <a:rPr lang="en-IN" sz="1600" dirty="0" err="1" smtClean="0">
                <a:latin typeface="Times New Roman" pitchFamily="18" charset="0"/>
                <a:cs typeface="Times New Roman" pitchFamily="18" charset="0"/>
              </a:rPr>
              <a:t>Tümay</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Teke</a:t>
            </a:r>
            <a:r>
              <a:rPr lang="en-IN" sz="1600" dirty="0" smtClean="0">
                <a:latin typeface="Times New Roman" pitchFamily="18" charset="0"/>
                <a:cs typeface="Times New Roman" pitchFamily="18" charset="0"/>
              </a:rPr>
              <a:t>, K.Ç. </a:t>
            </a:r>
            <a:r>
              <a:rPr lang="en-IN" sz="1600" dirty="0" err="1" smtClean="0">
                <a:latin typeface="Times New Roman" pitchFamily="18" charset="0"/>
                <a:cs typeface="Times New Roman" pitchFamily="18" charset="0"/>
              </a:rPr>
              <a:t>Bayındır</a:t>
            </a:r>
            <a:r>
              <a:rPr lang="en-IN" sz="1600" dirty="0" smtClean="0">
                <a:latin typeface="Times New Roman" pitchFamily="18" charset="0"/>
                <a:cs typeface="Times New Roman" pitchFamily="18" charset="0"/>
              </a:rPr>
              <a:t>, and M.U. </a:t>
            </a:r>
            <a:r>
              <a:rPr lang="en-IN" sz="1600" dirty="0" err="1" smtClean="0">
                <a:latin typeface="Times New Roman" pitchFamily="18" charset="0"/>
                <a:cs typeface="Times New Roman" pitchFamily="18" charset="0"/>
              </a:rPr>
              <a:t>Cuma</a:t>
            </a:r>
            <a:r>
              <a:rPr lang="en-IN" sz="1600" dirty="0" smtClean="0">
                <a:latin typeface="Times New Roman" pitchFamily="18" charset="0"/>
                <a:cs typeface="Times New Roman" pitchFamily="18" charset="0"/>
              </a:rPr>
              <a:t>, "SIMULATION AND MODELING OF A DYNAMIC VOLTAGE RESTORER", </a:t>
            </a:r>
            <a:r>
              <a:rPr lang="en-IN" sz="1600" dirty="0" err="1" smtClean="0">
                <a:latin typeface="Times New Roman" pitchFamily="18" charset="0"/>
                <a:cs typeface="Times New Roman" pitchFamily="18" charset="0"/>
              </a:rPr>
              <a:t>Cukurova</a:t>
            </a:r>
            <a:r>
              <a:rPr lang="en-IN" sz="1600" dirty="0" smtClean="0">
                <a:latin typeface="Times New Roman" pitchFamily="18" charset="0"/>
                <a:cs typeface="Times New Roman" pitchFamily="18" charset="0"/>
              </a:rPr>
              <a:t> University, </a:t>
            </a:r>
            <a:r>
              <a:rPr lang="en-IN" sz="1600" dirty="0" err="1" smtClean="0">
                <a:latin typeface="Times New Roman" pitchFamily="18" charset="0"/>
                <a:cs typeface="Times New Roman" pitchFamily="18" charset="0"/>
              </a:rPr>
              <a:t>Balcalı</a:t>
            </a:r>
            <a:r>
              <a:rPr lang="en-IN" sz="1600" dirty="0" smtClean="0">
                <a:latin typeface="Times New Roman" pitchFamily="18" charset="0"/>
                <a:cs typeface="Times New Roman" pitchFamily="18" charset="0"/>
              </a:rPr>
              <a:t>, Adana, Turkey,2005.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a:t>
            </a:r>
            <a:r>
              <a:rPr lang="en-IN" sz="1600" dirty="0" err="1" smtClean="0">
                <a:latin typeface="Times New Roman" pitchFamily="18" charset="0"/>
                <a:cs typeface="Times New Roman" pitchFamily="18" charset="0"/>
              </a:rPr>
              <a:t>Brnes</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Arulampalam</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Fitzer</a:t>
            </a:r>
            <a:r>
              <a:rPr lang="en-IN" sz="1600" dirty="0" smtClean="0">
                <a:latin typeface="Times New Roman" pitchFamily="18" charset="0"/>
                <a:cs typeface="Times New Roman" pitchFamily="18" charset="0"/>
              </a:rPr>
              <a:t>, C. Zhan, V.K. </a:t>
            </a:r>
            <a:r>
              <a:rPr lang="en-IN" sz="1600" dirty="0" err="1" smtClean="0">
                <a:latin typeface="Times New Roman" pitchFamily="18" charset="0"/>
                <a:cs typeface="Times New Roman" pitchFamily="18" charset="0"/>
              </a:rPr>
              <a:t>Ramachandaramurthy</a:t>
            </a:r>
            <a:r>
              <a:rPr lang="en-IN" sz="1600" dirty="0" smtClean="0">
                <a:latin typeface="Times New Roman" pitchFamily="18" charset="0"/>
                <a:cs typeface="Times New Roman" pitchFamily="18" charset="0"/>
              </a:rPr>
              <a:t>, and N. Jenkins," Supervisory Control of Dynamic Voltage Restorers", IEE Proceedings Generation, Transmission and Distribution, 2004, 151(4): 509-516.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G. Nielsen, M. Newman, H. Nielsen, and F. </a:t>
            </a:r>
            <a:r>
              <a:rPr lang="en-IN" sz="1600" dirty="0" err="1" smtClean="0">
                <a:latin typeface="Times New Roman" pitchFamily="18" charset="0"/>
                <a:cs typeface="Times New Roman" pitchFamily="18" charset="0"/>
              </a:rPr>
              <a:t>Blaabjerg</a:t>
            </a:r>
            <a:r>
              <a:rPr lang="en-IN" sz="1600" dirty="0" smtClean="0">
                <a:latin typeface="Times New Roman" pitchFamily="18" charset="0"/>
                <a:cs typeface="Times New Roman" pitchFamily="18" charset="0"/>
              </a:rPr>
              <a:t>, Fellow, "Control and Testing of a Dynamic Voltage Restorer (DVR) at Medium Voltage Level", IEEE TRANSACTIONS ON POWER ELECTRONICS, VOL. 19, NO. 3, MAY 2004</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B. Wang, and G. </a:t>
            </a:r>
            <a:r>
              <a:rPr lang="en-IN" sz="1600" dirty="0" err="1" smtClean="0">
                <a:latin typeface="Times New Roman" pitchFamily="18" charset="0"/>
                <a:cs typeface="Times New Roman" pitchFamily="18" charset="0"/>
              </a:rPr>
              <a:t>Venkataramanan</a:t>
            </a:r>
            <a:r>
              <a:rPr lang="en-IN" sz="1600" dirty="0" smtClean="0">
                <a:latin typeface="Times New Roman" pitchFamily="18" charset="0"/>
                <a:cs typeface="Times New Roman" pitchFamily="18" charset="0"/>
              </a:rPr>
              <a:t>, "Dynamic Voltage Restorer Utilizing a Matrix Converter and Flywheel Energy Storage", IEEE TRANSACTIONS ON INDUSTRY APPLICATIONS, VOL. 45, NO. 1, JANUARY/FEBRUARY 2009.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1361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Improvement and Dynamic Simulation Test of a Power Electronic Device Applied to Phase Sequence Exchange Technology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2021-06-01T14:44:02Z</dcterms:modified>
</cp:coreProperties>
</file>