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Hierarchical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Scheme for High-Speed Electromagnetic Transient (EMT) Simulations of Power Electronic Transformers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extensive application of the power electronic transformers (PET) in power systems poses a challenge as the accurate and high-speed electromagnetic transient (EMT) simulation of PET has been a critical issue. The computational time of the detailed EMT simulation of PET on EMT programs is unacceptable, due to the large electrical node count, microsecond-range simulation steps, high switching frequency of the devices and transformers. This paper proposes a hierarchical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scheme for PET.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Unlike </a:t>
            </a:r>
            <a:r>
              <a:rPr lang="en-IN" sz="2000" dirty="0" smtClean="0">
                <a:latin typeface="Times New Roman" pitchFamily="18" charset="0"/>
                <a:cs typeface="Times New Roman" pitchFamily="18" charset="0"/>
              </a:rPr>
              <a:t>the existing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methods, the proposed technique recursively decreases the dimension order of the admittance matrix to obtain the generalized Norton equivalent of each phase leg. The final admittance matrix overlaid onto the external system admittance matrix has a dimension order of magnitude remarkably smaller than that of the unreduced structure. By comparison with a detailed EMT model of a medium-voltage dc (MVDC) system, the performance of the proposed scheme has been assessed in PSCAD/EMTDC under various working conditions. With negligible loss of accuracy, approximately one to two orders of magnitude speedup over a straightforward EMT program is achieved.</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challenge is to obtain these data since they are not provided by the existing </a:t>
            </a: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-domain cases in the </a:t>
            </a:r>
            <a:r>
              <a:rPr lang="en-IN" sz="2000" dirty="0" smtClean="0">
                <a:latin typeface="Times New Roman" pitchFamily="18" charset="0"/>
                <a:cs typeface="Times New Roman" pitchFamily="18" charset="0"/>
              </a:rPr>
              <a:t>literature, </a:t>
            </a:r>
            <a:r>
              <a:rPr lang="en-IN" sz="2000" dirty="0" smtClean="0">
                <a:latin typeface="Times New Roman" pitchFamily="18" charset="0"/>
                <a:cs typeface="Times New Roman" pitchFamily="18" charset="0"/>
              </a:rPr>
              <a:t>and hence need to be estimated.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approach is to assume a typical wave propagation velocity of, e.g., </a:t>
            </a:r>
            <a:r>
              <a:rPr lang="en-IN" sz="2000" dirty="0" smtClean="0">
                <a:latin typeface="Times New Roman" pitchFamily="18" charset="0"/>
                <a:cs typeface="Times New Roman" pitchFamily="18" charset="0"/>
              </a:rPr>
              <a:t>0.97(the </a:t>
            </a:r>
            <a:r>
              <a:rPr lang="en-IN" sz="2000" dirty="0" smtClean="0">
                <a:latin typeface="Times New Roman" pitchFamily="18" charset="0"/>
                <a:cs typeface="Times New Roman" pitchFamily="18" charset="0"/>
              </a:rPr>
              <a:t>speed of light) and calculate the per-unit-length impedance and length of the 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response to the inability of performing harmonic calculation and analysis of power system dynamics due to a GMD in existing GMD test </a:t>
            </a:r>
            <a:r>
              <a:rPr lang="en-IN" sz="2000" dirty="0" smtClean="0">
                <a:latin typeface="Times New Roman" pitchFamily="18" charset="0"/>
                <a:cs typeface="Times New Roman" pitchFamily="18" charset="0"/>
              </a:rPr>
              <a:t>cases, </a:t>
            </a:r>
            <a:r>
              <a:rPr lang="en-IN" sz="2000" dirty="0" smtClean="0">
                <a:latin typeface="Times New Roman" pitchFamily="18" charset="0"/>
                <a:cs typeface="Times New Roman" pitchFamily="18" charset="0"/>
              </a:rPr>
              <a:t>a GMD version of IEEE-118 which incorporates supplementary modelling details for time-domain simulation of a GMD within an EMT-type package is developed in this work.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converter transient response is governed by the natural time constants of </a:t>
            </a:r>
            <a:r>
              <a:rPr lang="en-IN" sz="2000" dirty="0" smtClean="0">
                <a:latin typeface="Times New Roman" pitchFamily="18" charset="0"/>
                <a:cs typeface="Times New Roman" pitchFamily="18" charset="0"/>
              </a:rPr>
              <a:t>the and </a:t>
            </a:r>
            <a:r>
              <a:rPr lang="en-IN" sz="2000" dirty="0" smtClean="0">
                <a:latin typeface="Times New Roman" pitchFamily="18" charset="0"/>
                <a:cs typeface="Times New Roman" pitchFamily="18" charset="0"/>
              </a:rPr>
              <a:t>numerical approaches for such problems may be found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also examines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simulation of more exotic phenomena such as chaos in power electronics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Simulation of these topologies remains a key tool in comparing topologies for an application, discovering problems in a new circuit or control approach, trying out variations to overcome each successively discovered hurdle, and then refining the circuit or controller to meet performance requirements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general-purpose circuit simulators such as SPICE are increasingly being used for power electronics simulation, they are still beset with problems when used to simulated detailed device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number of the proposed test cases have been developed from </a:t>
            </a: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-domain versions by supplementing/modifying the original case data to enable time-domain simulations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proposed test cases of this paper assume a </a:t>
            </a:r>
            <a:r>
              <a:rPr lang="en-IN" sz="2000" dirty="0" err="1" smtClean="0">
                <a:latin typeface="Times New Roman" pitchFamily="18" charset="0"/>
                <a:cs typeface="Times New Roman" pitchFamily="18" charset="0"/>
              </a:rPr>
              <a:t>continuouslytransposed</a:t>
            </a:r>
            <a:r>
              <a:rPr lang="en-IN" sz="2000" dirty="0" smtClean="0">
                <a:latin typeface="Times New Roman" pitchFamily="18" charset="0"/>
                <a:cs typeface="Times New Roman" pitchFamily="18" charset="0"/>
              </a:rPr>
              <a:t> line, and hence, the FD line model is sufficient, and the WB model is not needed, but can be also selected and unbalanced lines can be created from given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Load-flow solution should converge and be feasible, and voltage amplitudes should be typically between 0.95- 1.05pu. The proposed test cases of this paper meet this criterion.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version, the transmission lines are modelled by their more detailed FD representation whose model is generated from the proposed line data.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After the components have been selected and the designer has gone through the physical realization process, usually via a board layout, predict circuit performance under abnormal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Usually</a:t>
            </a:r>
            <a:r>
              <a:rPr lang="en-IN" sz="2000" dirty="0" smtClean="0">
                <a:latin typeface="Times New Roman" pitchFamily="18" charset="0"/>
                <a:cs typeface="Times New Roman" pitchFamily="18" charset="0"/>
              </a:rPr>
              <a:t>, auxiliary circuits such as over-voltage, over-current, and over-temperature detection and shutdown are incorporated into the circuit.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conducted and radiated EMI performance also must be assessed for conformance to regulatory requirements; this is typically determined today by exhaustive experimental </a:t>
            </a:r>
            <a:r>
              <a:rPr lang="en-IN" sz="2000" dirty="0" smtClean="0">
                <a:latin typeface="Times New Roman" pitchFamily="18" charset="0"/>
                <a:cs typeface="Times New Roman" pitchFamily="18" charset="0"/>
              </a:rPr>
              <a:t>testing.</a:t>
            </a:r>
          </a:p>
          <a:p>
            <a:pPr algn="just">
              <a:lnSpc>
                <a:spcPct val="150000"/>
              </a:lnSpc>
            </a:pPr>
            <a:r>
              <a:rPr lang="en-IN" sz="2000" dirty="0" smtClean="0">
                <a:latin typeface="Times New Roman" pitchFamily="18" charset="0"/>
                <a:cs typeface="Times New Roman" pitchFamily="18" charset="0"/>
              </a:rPr>
              <a:t>Many of the methods described above can be folded into a framework that assesses circuit performance with variation of circuit parameters or operating conditions.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simulation of general circuits containing ideal switches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J. Dirkman,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Issues related to the design and use of a digital computer simulation of generai circuits containing ideal switching elements are presented.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Circuit-oriented discrete-time modeling and simulation of switching converters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J. Hsiao, R. B. Ridley, H. Naitoh, and F. C. Lee,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generalized discrete-time modeling and simulation program, applicable to any PWM, resonant or quasi-resonant converter, has been developed.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efficient algorithm for the time-domain simulation of regulated energy-storage dc-to-dc converters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C. Wong, H. A. Owen, and T. G. Wilson,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An algorithm is presented for the efficient and accurate simulation of switched-mode piecewise-linear systems, a subclass of which includes regulated energy-storage dc-to-dc converters.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fast time-domain algorithm for simulation of switching power converters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 Luciano and A. G. M. Strollo,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simulation technique is illustrated with reference to a simple Buck converter operating at a constant frequency.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jpg"/>
          <p:cNvPicPr>
            <a:picLocks noGrp="1" noChangeAspect="1" noChangeArrowheads="1"/>
          </p:cNvPicPr>
          <p:nvPr>
            <p:ph idx="1"/>
          </p:nvPr>
        </p:nvPicPr>
        <p:blipFill>
          <a:blip r:embed="rId2"/>
          <a:srcRect/>
          <a:stretch>
            <a:fillRect/>
          </a:stretch>
        </p:blipFill>
        <p:spPr bwMode="auto">
          <a:xfrm>
            <a:off x="1981200" y="1600200"/>
            <a:ext cx="61722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First</a:t>
            </a:r>
            <a:r>
              <a:rPr lang="en-IN" sz="2000" dirty="0" smtClean="0">
                <a:latin typeface="Times New Roman" pitchFamily="18" charset="0"/>
                <a:cs typeface="Times New Roman" pitchFamily="18" charset="0"/>
              </a:rPr>
              <a:t>, an important disclaimer. Although we have cited several relevant references, there are at least as many other ones that we have not. The references listed here are intended to serve as pointers for the interested reader, and will quickly lead to much more that is likely to be useful. Hierarchical approaches, using a variety of layered models and simulations, form the basic strategy used today to analyze and design power electronic circuits. Proceeding up the hierarchy typically involves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individual modules or portions of the circuit in a more aggregated or abstracted form, allowing larger portions of the circuit or of a system with multiple circuits to be simulated in reasonable times with adequate accuracy</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 J. </a:t>
            </a:r>
            <a:r>
              <a:rPr lang="en-IN" sz="1600" dirty="0" err="1" smtClean="0">
                <a:latin typeface="Times New Roman" pitchFamily="18" charset="0"/>
                <a:cs typeface="Times New Roman" pitchFamily="18" charset="0"/>
              </a:rPr>
              <a:t>Dirkman</a:t>
            </a:r>
            <a:r>
              <a:rPr lang="en-IN" sz="1600" dirty="0" smtClean="0">
                <a:latin typeface="Times New Roman" pitchFamily="18" charset="0"/>
                <a:cs typeface="Times New Roman" pitchFamily="18" charset="0"/>
              </a:rPr>
              <a:t>, “The simulation of general circuits containing ideal switches,” in IEEE Power Electronics Specialists Conf. (PESC), 1987, pp. 185–194.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 J. Hsiao, R. B. Ridley, H. </a:t>
            </a:r>
            <a:r>
              <a:rPr lang="en-IN" sz="1600" dirty="0" err="1" smtClean="0">
                <a:latin typeface="Times New Roman" pitchFamily="18" charset="0"/>
                <a:cs typeface="Times New Roman" pitchFamily="18" charset="0"/>
              </a:rPr>
              <a:t>Naitoh</a:t>
            </a:r>
            <a:r>
              <a:rPr lang="en-IN" sz="1600" dirty="0" smtClean="0">
                <a:latin typeface="Times New Roman" pitchFamily="18" charset="0"/>
                <a:cs typeface="Times New Roman" pitchFamily="18" charset="0"/>
              </a:rPr>
              <a:t>, and F. C. Lee, “Circuit-oriented discrete-time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simulation of switching converters,” in IEEE Power Electronics Specialists Conf. (PESC), 1987, pp. 167–176.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C. Wong, H. A. Owen, and T. G. Wilson, “An efficient algorithm for the time-domain simulation of regulated energy-storage dc-to-dc converters,” IEEE Trans. Power Electron., vol. 2, pp. 154–168, Apr. 1987.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V. </a:t>
            </a:r>
            <a:r>
              <a:rPr lang="en-IN" sz="1600" dirty="0" err="1" smtClean="0">
                <a:latin typeface="Times New Roman" pitchFamily="18" charset="0"/>
                <a:cs typeface="Times New Roman" pitchFamily="18" charset="0"/>
              </a:rPr>
              <a:t>Rajagopalan</a:t>
            </a:r>
            <a:r>
              <a:rPr lang="en-IN" sz="1600" dirty="0" smtClean="0">
                <a:latin typeface="Times New Roman" pitchFamily="18" charset="0"/>
                <a:cs typeface="Times New Roman" pitchFamily="18" charset="0"/>
              </a:rPr>
              <a:t>, Computer-Aided Analysis of Power Electronic Systems. New York: Marcel Dekker, 1987.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M. </a:t>
            </a:r>
            <a:r>
              <a:rPr lang="en-IN" sz="1600" dirty="0" err="1" smtClean="0">
                <a:latin typeface="Times New Roman" pitchFamily="18" charset="0"/>
                <a:cs typeface="Times New Roman" pitchFamily="18" charset="0"/>
              </a:rPr>
              <a:t>Luciano</a:t>
            </a:r>
            <a:r>
              <a:rPr lang="en-IN" sz="1600" dirty="0" smtClean="0">
                <a:latin typeface="Times New Roman" pitchFamily="18" charset="0"/>
                <a:cs typeface="Times New Roman" pitchFamily="18" charset="0"/>
              </a:rPr>
              <a:t> and A. G. M. </a:t>
            </a:r>
            <a:r>
              <a:rPr lang="en-IN" sz="1600" dirty="0" err="1" smtClean="0">
                <a:latin typeface="Times New Roman" pitchFamily="18" charset="0"/>
                <a:cs typeface="Times New Roman" pitchFamily="18" charset="0"/>
              </a:rPr>
              <a:t>Strollo</a:t>
            </a:r>
            <a:r>
              <a:rPr lang="en-IN" sz="1600" dirty="0" smtClean="0">
                <a:latin typeface="Times New Roman" pitchFamily="18" charset="0"/>
                <a:cs typeface="Times New Roman" pitchFamily="18" charset="0"/>
              </a:rPr>
              <a:t>, “A fast time-domain algorithm for simulation of switching power converters,” IEEE Trans. Power Electron., vol. 2, pp. 363–370, July 1990.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D. </a:t>
            </a:r>
            <a:r>
              <a:rPr lang="en-IN" sz="1700" dirty="0" err="1" smtClean="0">
                <a:latin typeface="Times New Roman" pitchFamily="18" charset="0"/>
                <a:cs typeface="Times New Roman" pitchFamily="18" charset="0"/>
              </a:rPr>
              <a:t>Bedrosian</a:t>
            </a:r>
            <a:r>
              <a:rPr lang="en-IN" sz="1700" dirty="0" smtClean="0">
                <a:latin typeface="Times New Roman" pitchFamily="18" charset="0"/>
                <a:cs typeface="Times New Roman" pitchFamily="18" charset="0"/>
              </a:rPr>
              <a:t> and J. </a:t>
            </a:r>
            <a:r>
              <a:rPr lang="en-IN" sz="1700" dirty="0" err="1" smtClean="0">
                <a:latin typeface="Times New Roman" pitchFamily="18" charset="0"/>
                <a:cs typeface="Times New Roman" pitchFamily="18" charset="0"/>
              </a:rPr>
              <a:t>Vlach</a:t>
            </a:r>
            <a:r>
              <a:rPr lang="en-IN" sz="1700" dirty="0" smtClean="0">
                <a:latin typeface="Times New Roman" pitchFamily="18" charset="0"/>
                <a:cs typeface="Times New Roman" pitchFamily="18" charset="0"/>
              </a:rPr>
              <a:t>, “Time-domain analysis of networks with internally controlled switches,” IEEE Trans. Circuits Syst. I, vol. 39, pp. 199–212, Mar. 1992.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N. Mohan, W. P. Robbins, T. M. </a:t>
            </a:r>
            <a:r>
              <a:rPr lang="en-IN" sz="1700" dirty="0" err="1" smtClean="0">
                <a:latin typeface="Times New Roman" pitchFamily="18" charset="0"/>
                <a:cs typeface="Times New Roman" pitchFamily="18" charset="0"/>
              </a:rPr>
              <a:t>Undeland</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Nilssen</a:t>
            </a:r>
            <a:r>
              <a:rPr lang="en-IN" sz="1700" dirty="0" smtClean="0">
                <a:latin typeface="Times New Roman" pitchFamily="18" charset="0"/>
                <a:cs typeface="Times New Roman" pitchFamily="18" charset="0"/>
              </a:rPr>
              <a:t>, and O. Mo, “Simulation of power electronics and motion control systems—An overview,” Proc. IEEE, vol. 82, pp. 1287–1302, Aug. 1994.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N. Mohan, T. M. </a:t>
            </a:r>
            <a:r>
              <a:rPr lang="en-IN" sz="1700" dirty="0" err="1" smtClean="0">
                <a:latin typeface="Times New Roman" pitchFamily="18" charset="0"/>
                <a:cs typeface="Times New Roman" pitchFamily="18" charset="0"/>
              </a:rPr>
              <a:t>Undeland</a:t>
            </a:r>
            <a:r>
              <a:rPr lang="en-IN" sz="1700" dirty="0" smtClean="0">
                <a:latin typeface="Times New Roman" pitchFamily="18" charset="0"/>
                <a:cs typeface="Times New Roman" pitchFamily="18" charset="0"/>
              </a:rPr>
              <a:t>, and W. P. Robbins, Power Electronics: Converters, Applications, and Design, 2nd ed. New York: Wiley, 1995.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P. </a:t>
            </a:r>
            <a:r>
              <a:rPr lang="en-IN" sz="1700" dirty="0" err="1" smtClean="0">
                <a:latin typeface="Times New Roman" pitchFamily="18" charset="0"/>
                <a:cs typeface="Times New Roman" pitchFamily="18" charset="0"/>
              </a:rPr>
              <a:t>Pejovic</a:t>
            </a:r>
            <a:r>
              <a:rPr lang="en-IN" sz="1700" dirty="0" smtClean="0">
                <a:latin typeface="Times New Roman" pitchFamily="18" charset="0"/>
                <a:cs typeface="Times New Roman" pitchFamily="18" charset="0"/>
              </a:rPr>
              <a:t>´ and D. </a:t>
            </a:r>
            <a:r>
              <a:rPr lang="en-IN" sz="1700" dirty="0" err="1" smtClean="0">
                <a:latin typeface="Times New Roman" pitchFamily="18" charset="0"/>
                <a:cs typeface="Times New Roman" pitchFamily="18" charset="0"/>
              </a:rPr>
              <a:t>Maksimovic</a:t>
            </a:r>
            <a:r>
              <a:rPr lang="en-IN" sz="1700" dirty="0" smtClean="0">
                <a:latin typeface="Times New Roman" pitchFamily="18" charset="0"/>
                <a:cs typeface="Times New Roman" pitchFamily="18" charset="0"/>
              </a:rPr>
              <a:t>´, “A new algorithm for simulation of power electronic systems using piecewise-linear device models,” IEEE Trans. Power Electron., vol. 10, pp. 340–348, May 1995.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P. </a:t>
            </a:r>
            <a:r>
              <a:rPr lang="en-IN" sz="1700" dirty="0" err="1" smtClean="0">
                <a:latin typeface="Times New Roman" pitchFamily="18" charset="0"/>
                <a:cs typeface="Times New Roman" pitchFamily="18" charset="0"/>
              </a:rPr>
              <a:t>Pejovic</a:t>
            </a:r>
            <a:r>
              <a:rPr lang="en-IN" sz="1700" dirty="0" smtClean="0">
                <a:latin typeface="Times New Roman" pitchFamily="18" charset="0"/>
                <a:cs typeface="Times New Roman" pitchFamily="18" charset="0"/>
              </a:rPr>
              <a:t>´, “A method for simulation of power electronic systems using piecewise-linear device models,” Ph.D. dissertation, Univ. Colorado, Boulder, Apr. 1995.</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1442</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Hierarchical Modeling Scheme for High-Speed Electromagnetic Transient (EMT) Simulations of Power Electronic Transformers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2021-06-01T13:35:46Z</dcterms:modified>
</cp:coreProperties>
</file>