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Theorem on Power Superposition in Resistive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superposition theorem, a particular case of the superposition principle, states that in a linear circuit with several voltage and current sources, the current and voltage for any element of the circuit is the algebraic sum of the currents and voltages produced by each source acting independently. The superposition theorem is not applicable to power, because it is a non-linear quantity. Therefore, the total power dissipated in a resistor must be calculated using the total current through (or the total voltage across) it. The theorem proposed and proved in this paper states that in a linear network consisting of resistors and independent voltage and current sources, the total power dissipated in the resistors of the network is the sum of the power supplied simultaneously by the voltage sources with the current sources replaced by open circuit, and the power supplied simultaneously by the current sources when the voltage sources are replaced by short-circuit. This means that the power is superimposed. The theorem can be used to simplify the power analysis of resistive networks.</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Lab-Volt retains title to and ownership of the software programs recorded on the original compact disc and any subsequent copies of the CD-ROM, regardless of the form or media in or on which the original and other copies may </a:t>
            </a:r>
            <a:r>
              <a:rPr lang="en-IN" sz="2000" dirty="0" smtClean="0">
                <a:latin typeface="Times New Roman" pitchFamily="18" charset="0"/>
                <a:cs typeface="Times New Roman" pitchFamily="18" charset="0"/>
              </a:rPr>
              <a:t>exist.</a:t>
            </a:r>
          </a:p>
          <a:p>
            <a:pPr algn="just">
              <a:lnSpc>
                <a:spcPct val="150000"/>
              </a:lnSpc>
            </a:pPr>
            <a:r>
              <a:rPr lang="en-IN" sz="2000" dirty="0" smtClean="0">
                <a:latin typeface="Times New Roman" pitchFamily="18" charset="0"/>
                <a:cs typeface="Times New Roman" pitchFamily="18" charset="0"/>
              </a:rPr>
              <a:t>The CD-ROM software and the accompanying materials are copyrighted and contain proprietary information and trade secrets of Lab-Volt. Unauthorized copying of the CD-ROM even if modified, merged, or included with other software or with written materials is expressly forbidden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CD-ROM software is warranted to conform to the descriptions of its functions and performance as outlined in this Instructor's Guide.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has been my experience that students require much practice with circuit analysis to become proficient. To this end, instructors usually provide their students with lots of practice problems to work through, and provide answers for students to check their work against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”wasted” time spent building real circuits will pay huge dividends when it comes time for them to apply their knowledge to practical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Furthermore, having students build their own practice problems teaches them how to perform primary research, thus empowering them to continue their electrical/electronics education </a:t>
            </a:r>
            <a:r>
              <a:rPr lang="en-IN" sz="2000" dirty="0" smtClean="0">
                <a:latin typeface="Times New Roman" pitchFamily="18" charset="0"/>
                <a:cs typeface="Times New Roman" pitchFamily="18" charset="0"/>
              </a:rPr>
              <a:t>autonomously.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theorem proposed and proved in this paper states that in a linear DC network consisting of resistors and independent voltage and current sources, the total power dissipated in the resistors of the network is the sum of the power supplied simultaneously by the voltage sources with the current sources replaced by open circuit, and the power supplied simultaneously by the current sources when the voltage sources are replaced by short-circuit.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means that the power is superimposed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total power dissipated in a resistor must be calculated using the total current through (or the total voltage across) it.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They also need real, hands-on practice building circuits and using test equipment. So, I suggest the following alternative approach: students should build their own ”practice problems” with real components, and try to mathematically predict the various voltage and current values.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way, the mathematical theory ”comes alive,” and students gain practical proficiency they wouldn’t gain merely by solving equations.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reason for following this method of practice is to teach students scientific method: the process of testing a hypothesis (in this case, mathematical predictions) by performing a real experiment.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Students </a:t>
            </a:r>
            <a:r>
              <a:rPr lang="en-IN" sz="2000" dirty="0" smtClean="0">
                <a:latin typeface="Times New Roman" pitchFamily="18" charset="0"/>
                <a:cs typeface="Times New Roman" pitchFamily="18" charset="0"/>
              </a:rPr>
              <a:t>will also develop real troubleshooting skills as they occasionally make circuit construction errors.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Electrical and Electronic Technology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Hughes,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proton is similarly defined but charged with positive electricity whereas the neutron is uncharged and is therefore neutral.</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Network Analysis Circuits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Arshad,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Network theorems are also can be termed as network reduction techniques. Each and every theorem got its importance of solving network.</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600200"/>
            <a:ext cx="6857999"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This paper introduces a new DC network theorem that can be used to simplify the determination of the total power dissipated in the resistors of a linear DC network formed by resistors and independent voltage and current sources. It is demonstrated theoretically that the total power is the sum of the power supplied simultaneously by the voltage sources with all current sources replaced by open circuit, and the power supplied by the current sources with all voltage sources replaced by short circuit.</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400" dirty="0" smtClean="0">
                <a:latin typeface="Times New Roman" pitchFamily="18" charset="0"/>
                <a:cs typeface="Times New Roman" pitchFamily="18" charset="0"/>
              </a:rPr>
              <a:t>[1] E. Hughes, "Electrical and Electronic Technology", Twelfth </a:t>
            </a:r>
            <a:r>
              <a:rPr lang="en-IN" sz="2400" dirty="0" err="1" smtClean="0">
                <a:latin typeface="Times New Roman" pitchFamily="18" charset="0"/>
                <a:cs typeface="Times New Roman" pitchFamily="18" charset="0"/>
              </a:rPr>
              <a:t>Edition.Edinburgh</a:t>
            </a:r>
            <a:r>
              <a:rPr lang="en-IN" sz="2400" dirty="0" smtClean="0">
                <a:latin typeface="Times New Roman" pitchFamily="18" charset="0"/>
                <a:cs typeface="Times New Roman" pitchFamily="18" charset="0"/>
              </a:rPr>
              <a:t> Gate: Pearson Educational Limited, 2016, pp. 75-76. </a:t>
            </a:r>
          </a:p>
          <a:p>
            <a:pPr algn="just">
              <a:lnSpc>
                <a:spcPct val="160000"/>
              </a:lnSpc>
            </a:pPr>
            <a:r>
              <a:rPr lang="en-IN" sz="2400" dirty="0" smtClean="0">
                <a:latin typeface="Times New Roman" pitchFamily="18" charset="0"/>
                <a:cs typeface="Times New Roman" pitchFamily="18" charset="0"/>
              </a:rPr>
              <a:t>[2] M. </a:t>
            </a:r>
            <a:r>
              <a:rPr lang="en-IN" sz="2400" dirty="0" err="1" smtClean="0">
                <a:latin typeface="Times New Roman" pitchFamily="18" charset="0"/>
                <a:cs typeface="Times New Roman" pitchFamily="18" charset="0"/>
              </a:rPr>
              <a:t>Arshad</a:t>
            </a:r>
            <a:r>
              <a:rPr lang="en-IN" sz="2400" dirty="0" smtClean="0">
                <a:latin typeface="Times New Roman" pitchFamily="18" charset="0"/>
                <a:cs typeface="Times New Roman" pitchFamily="18" charset="0"/>
              </a:rPr>
              <a:t>, "Network Analysis </a:t>
            </a:r>
            <a:r>
              <a:rPr lang="en-IN" sz="2400" dirty="0" err="1" smtClean="0">
                <a:latin typeface="Times New Roman" pitchFamily="18" charset="0"/>
                <a:cs typeface="Times New Roman" pitchFamily="18" charset="0"/>
              </a:rPr>
              <a:t>Circuits".Hingham</a:t>
            </a:r>
            <a:r>
              <a:rPr lang="en-IN" sz="2400" dirty="0" smtClean="0">
                <a:latin typeface="Times New Roman" pitchFamily="18" charset="0"/>
                <a:cs typeface="Times New Roman" pitchFamily="18" charset="0"/>
              </a:rPr>
              <a:t> MA02043: </a:t>
            </a:r>
            <a:r>
              <a:rPr lang="en-IN" sz="2400" dirty="0" err="1" smtClean="0">
                <a:latin typeface="Times New Roman" pitchFamily="18" charset="0"/>
                <a:cs typeface="Times New Roman" pitchFamily="18" charset="0"/>
              </a:rPr>
              <a:t>Laxmi</a:t>
            </a:r>
            <a:r>
              <a:rPr lang="en-IN" sz="2400" dirty="0" smtClean="0">
                <a:latin typeface="Times New Roman" pitchFamily="18" charset="0"/>
                <a:cs typeface="Times New Roman" pitchFamily="18" charset="0"/>
              </a:rPr>
              <a:t> Publications Pvt. Ltd, 2008. </a:t>
            </a:r>
          </a:p>
          <a:p>
            <a:pPr algn="just">
              <a:lnSpc>
                <a:spcPct val="160000"/>
              </a:lnSpc>
            </a:pPr>
            <a:r>
              <a:rPr lang="en-IN" sz="2400" dirty="0" smtClean="0">
                <a:latin typeface="Times New Roman" pitchFamily="18" charset="0"/>
                <a:cs typeface="Times New Roman" pitchFamily="18" charset="0"/>
              </a:rPr>
              <a:t>[3] J. </a:t>
            </a:r>
            <a:r>
              <a:rPr lang="en-IN" sz="2400" dirty="0" err="1" smtClean="0">
                <a:latin typeface="Times New Roman" pitchFamily="18" charset="0"/>
                <a:cs typeface="Times New Roman" pitchFamily="18" charset="0"/>
              </a:rPr>
              <a:t>Millman</a:t>
            </a:r>
            <a:r>
              <a:rPr lang="en-IN" sz="2400" dirty="0" smtClean="0">
                <a:latin typeface="Times New Roman" pitchFamily="18" charset="0"/>
                <a:cs typeface="Times New Roman" pitchFamily="18" charset="0"/>
              </a:rPr>
              <a:t>, “A Useful Network Theorem”, Proceedings of the Institute of Radio Engineers, Volume: 28, Issue: 9, 1940, pp. 413–417.</a:t>
            </a:r>
            <a:endParaRPr lang="en-US" sz="24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1314</TotalTime>
  <Words>899</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 Theorem on Power Superposition in Resistive Networks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2021-06-01T11:03:17Z</dcterms:modified>
</cp:coreProperties>
</file>