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General Steady-State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and Linearization of Power Electronic Devices in AC-DC hybrid Grid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914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Power </a:t>
            </a:r>
            <a:r>
              <a:rPr lang="en-IN" sz="2000" dirty="0" smtClean="0">
                <a:latin typeface="Times New Roman" pitchFamily="18" charset="0"/>
                <a:cs typeface="Times New Roman" pitchFamily="18" charset="0"/>
              </a:rPr>
              <a:t>electronic devices are important in the modern power system. Control functions and operational characteristics of power electronic devices bring higher nonlinearity and heavier calculation burden for power system analysis, especially in optimization problems. In this paper, a general steady-state model of power electronic devices in the AC-DC hybrid grid is proposed, which considers the high voltage direct current (HVDC) connections and the flexible AC transmission systems (FACTS). Power electronic devices are equivalently represented by impedance, transformers, and controlled sources. The </a:t>
            </a:r>
            <a:r>
              <a:rPr lang="en-IN" sz="2000" dirty="0" err="1" smtClean="0">
                <a:latin typeface="Times New Roman" pitchFamily="18" charset="0"/>
                <a:cs typeface="Times New Roman" pitchFamily="18" charset="0"/>
              </a:rPr>
              <a:t>linearized</a:t>
            </a:r>
            <a:r>
              <a:rPr lang="en-IN" sz="2000" dirty="0" smtClean="0">
                <a:latin typeface="Times New Roman" pitchFamily="18" charset="0"/>
                <a:cs typeface="Times New Roman" pitchFamily="18" charset="0"/>
              </a:rPr>
              <a:t> steady-state model is derived and then the specific formulation with minimized error is presented. The effectiveness of the proposed method is verified by optimal power flow (OPF) calculation in the IEEE and Polish test systems.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quick start guide explains to the user how to manipulate an already existing Excel spreadsheet to create different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required that the user is familiar with editing sheets in Excel and the user at least know how to open MATLAB and run an already existing script (m-file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penalty functions such as the log-barrier method utilized in solving the interior point method also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all solutions found were within the desired limits. Were there not a solution within these constraints, the solver would fail by design, since no exists.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Decentralized control is less susceptible to network security problems; however, it does not allow for collaboration among resources which can result in a sub-optimal operating point.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genetic algorithm is inherently a method for unconstrained optimization. However, as discussed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modifications may be made to this method in order for it to be applied to the constrained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genetic algorithm (GA) consists of 3 major processes: reproduction (selection), crossover, and mutation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Members are able to independently search while at the same time sharing information with other members of the flock. Each individual within the group represents a potential solution to the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found to quickly and accurately calculate the optimal power flow and reject solutions that violate the inequality constraints beyond some specified tolerance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optimizations were not addressed directly in this dissertation, the proposed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approach offers tools optimization of system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HSSPFC method proposed in this chapter for VSR control is more versatile in that in the event of a loss of communication with the grid, it can continue operate without any loss of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achieve this, a modified P&amp;O method is proposed where the voltage is adjusted until the power moves back into the feasible region.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Therefore, by simplifying control loops and converters, this paper proposes a simplified model for the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system power flow and the dynamic response under exposure to a fault.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mathematical model equivalent simplification method is used in this paper. This method is concise and efficient and does not rely on the performance of a computer or change the program algorithm of the software.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simplified model was built based on PSCAD (Power System Computer Aided Design) simulation software and was carried out under short circuit fault conditions to verify its validity.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the mathematical model equivalent simplification method, there is no need to apply a new program or algorithm. The reduction of the amount of simulation data can reduce the dependence on the performance of the computer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Comprehensive evaluation of AC/DC hybrid </a:t>
                      </a:r>
                      <a:r>
                        <a:rPr lang="en-US" sz="2000" dirty="0" err="1">
                          <a:latin typeface="Times New Roman"/>
                          <a:ea typeface="Calibri"/>
                          <a:cs typeface="Latha"/>
                        </a:rPr>
                        <a:t>microgrid</a:t>
                      </a:r>
                      <a:r>
                        <a:rPr lang="en-US" sz="2000" dirty="0">
                          <a:latin typeface="Times New Roman"/>
                          <a:ea typeface="Calibri"/>
                          <a:cs typeface="Latha"/>
                        </a:rPr>
                        <a:t> planning based on analytic hierarchy process and entropy weight method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Zhao, G.; Wang, 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comprehensive evaluation of AC/DC hybrid microgrid planning can provide reference for the planning of AC/DC hybrid microgrids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Research on distributed power capacity and site optimization planning of AC/DC hybrid micrograms considering line factors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Pan, H.; Ding, M.; Chen, A.; Bi, R.; Sun, L.; Shi, 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collaborative planning method for distributed generation access to AC/DC distribution (micro) grids.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420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t>TITTLE</a:t>
                      </a:r>
                      <a:endParaRPr lang="en-IN" sz="2000" dirty="0"/>
                    </a:p>
                  </a:txBody>
                  <a:tcPr/>
                </a:tc>
                <a:tc>
                  <a:txBody>
                    <a:bodyPr/>
                    <a:lstStyle/>
                    <a:p>
                      <a:pPr algn="ctr"/>
                      <a:r>
                        <a:rPr lang="en-US" sz="2000" smtClean="0"/>
                        <a:t>AUTHOR</a:t>
                      </a:r>
                      <a:endParaRPr lang="en-IN" sz="2000" dirty="0"/>
                    </a:p>
                  </a:txBody>
                  <a:tcPr/>
                </a:tc>
                <a:tc>
                  <a:txBody>
                    <a:bodyPr/>
                    <a:lstStyle/>
                    <a:p>
                      <a:pPr algn="ctr"/>
                      <a:r>
                        <a:rPr lang="en-US" sz="2000" smtClean="0"/>
                        <a:t>DESCRIPTION</a:t>
                      </a:r>
                      <a:endParaRPr lang="en-IN" sz="2000"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Research on hybrid </a:t>
                      </a:r>
                      <a:r>
                        <a:rPr lang="en-US" sz="2000" dirty="0" err="1">
                          <a:latin typeface="Times New Roman"/>
                          <a:ea typeface="Calibri"/>
                          <a:cs typeface="Latha"/>
                        </a:rPr>
                        <a:t>microgrid</a:t>
                      </a:r>
                      <a:r>
                        <a:rPr lang="en-US" sz="2000" dirty="0">
                          <a:latin typeface="Times New Roman"/>
                          <a:ea typeface="Calibri"/>
                          <a:cs typeface="Latha"/>
                        </a:rPr>
                        <a:t> based on simultaneous AC and DC distribution network and its power router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Gai, X.; Wang, Y.; Chen, R.; Zou, 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main object is to emphasize the possibility of simultaneous ac-dc transmission with its inherent advantage of power flow control.</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Robust frequency and voltage stability control strategy for standalone AC/DC hybrid microgrid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Asghar, F.; Talha, M.; Kim, S.H.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might cause large frequency and voltage deviations in the system due to unpredictable output power fluctuations.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png"/>
          <p:cNvPicPr>
            <a:picLocks noGrp="1" noChangeAspect="1" noChangeArrowheads="1"/>
          </p:cNvPicPr>
          <p:nvPr>
            <p:ph idx="1"/>
          </p:nvPr>
        </p:nvPicPr>
        <p:blipFill>
          <a:blip r:embed="rId2"/>
          <a:srcRect/>
          <a:stretch>
            <a:fillRect/>
          </a:stretch>
        </p:blipFill>
        <p:spPr bwMode="auto">
          <a:xfrm>
            <a:off x="1791591" y="1447800"/>
            <a:ext cx="6786367"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the view of the low efficiency of electromagnetic simulation of the AC/DC hybrid </a:t>
            </a:r>
            <a:r>
              <a:rPr lang="en-IN" dirty="0" err="1" smtClean="0">
                <a:latin typeface="Times New Roman" pitchFamily="18" charset="0"/>
                <a:cs typeface="Times New Roman" pitchFamily="18" charset="0"/>
              </a:rPr>
              <a:t>microgrid</a:t>
            </a:r>
            <a:r>
              <a:rPr lang="en-IN" dirty="0" smtClean="0">
                <a:latin typeface="Times New Roman" pitchFamily="18" charset="0"/>
                <a:cs typeface="Times New Roman" pitchFamily="18" charset="0"/>
              </a:rPr>
              <a:t>, this paper proposes a simplified AC/DC hybrid model. Following the model simulation verification of this paper, the following conclusions can be made: 1. In the AC/DC hybrid </a:t>
            </a:r>
            <a:r>
              <a:rPr lang="en-IN" dirty="0" err="1" smtClean="0">
                <a:latin typeface="Times New Roman" pitchFamily="18" charset="0"/>
                <a:cs typeface="Times New Roman" pitchFamily="18" charset="0"/>
              </a:rPr>
              <a:t>microgrid</a:t>
            </a:r>
            <a:r>
              <a:rPr lang="en-IN" dirty="0" smtClean="0">
                <a:latin typeface="Times New Roman" pitchFamily="18" charset="0"/>
                <a:cs typeface="Times New Roman" pitchFamily="18" charset="0"/>
              </a:rPr>
              <a:t> model, the </a:t>
            </a:r>
            <a:r>
              <a:rPr lang="en-IN" dirty="0" err="1" smtClean="0">
                <a:latin typeface="Times New Roman" pitchFamily="18" charset="0"/>
                <a:cs typeface="Times New Roman" pitchFamily="18" charset="0"/>
              </a:rPr>
              <a:t>microgrid</a:t>
            </a:r>
            <a:r>
              <a:rPr lang="en-IN" dirty="0" smtClean="0">
                <a:latin typeface="Times New Roman" pitchFamily="18" charset="0"/>
                <a:cs typeface="Times New Roman" pitchFamily="18" charset="0"/>
              </a:rPr>
              <a:t> network, except for the generators, was taken as the research object. This model transforms the response time scale to milliseconds, simplifies the converter and its control system, and applies controllable power sources to replace the converter. 2. Through the mathematical model equivalent simplification method, there is no need to apply a new program or algorithm. The reduction of the amount of simulation data can reduce the dependence on the performance of the computer. 3. The simplified model proposed in this paper improves the simulation efficiency, the output characteristics of which maintain good consistency with those of the detailed model under AC or DC load side fault conditions. 4. The simplification of this paper is for each rectifier or inverter module connected by the power balance relationship. It could be applied to other more complex network topologies including more modules.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Zhao, G.; Wang, D. Comprehensive evaluation of AC/DC hybrid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planning based on analytic hierarchy process and entropy weight method. Appl. Sci. 2019, 9, 3843.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Pan, H.; Ding, M.; Chen, A.; Bi, R.; Sun, L.; Shi, S. Research on distributed power capacity and site optimization planning of AC/DC hybrid micrograms considering line factors</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Energies 2018, 11, 1930.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Gai</a:t>
            </a:r>
            <a:r>
              <a:rPr lang="en-IN" sz="1600" dirty="0" smtClean="0">
                <a:latin typeface="Times New Roman" pitchFamily="18" charset="0"/>
                <a:cs typeface="Times New Roman" pitchFamily="18" charset="0"/>
              </a:rPr>
              <a:t>, X.; Wang, Y.; Chen, R.; </a:t>
            </a:r>
            <a:r>
              <a:rPr lang="en-IN" sz="1600" dirty="0" err="1" smtClean="0">
                <a:latin typeface="Times New Roman" pitchFamily="18" charset="0"/>
                <a:cs typeface="Times New Roman" pitchFamily="18" charset="0"/>
              </a:rPr>
              <a:t>Zou</a:t>
            </a:r>
            <a:r>
              <a:rPr lang="en-IN" sz="1600" dirty="0" smtClean="0">
                <a:latin typeface="Times New Roman" pitchFamily="18" charset="0"/>
                <a:cs typeface="Times New Roman" pitchFamily="18" charset="0"/>
              </a:rPr>
              <a:t>, L. Research on hybrid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based on simultaneous AC and DC distribution network and its power router. Energies 2019, 12, 1077.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Asghar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Talha</a:t>
            </a:r>
            <a:r>
              <a:rPr lang="en-IN" sz="1600" dirty="0" smtClean="0">
                <a:latin typeface="Times New Roman" pitchFamily="18" charset="0"/>
                <a:cs typeface="Times New Roman" pitchFamily="18" charset="0"/>
              </a:rPr>
              <a:t>, M.; Kim, S.H. Robust frequency and voltage stability control strategy for standalone AC/DC hybrid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Energies 2017, 10, 760.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Baek</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Chae</a:t>
            </a:r>
            <a:r>
              <a:rPr lang="en-IN" sz="1600" dirty="0" smtClean="0">
                <a:latin typeface="Times New Roman" pitchFamily="18" charset="0"/>
                <a:cs typeface="Times New Roman" pitchFamily="18" charset="0"/>
              </a:rPr>
              <a:t>, S. Distributed control strategy for autonomous operation of hybrid AC/DC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Energies 2017, 10, 373.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Brando, G.; </a:t>
            </a:r>
            <a:r>
              <a:rPr lang="en-IN" sz="1500" dirty="0" err="1" smtClean="0">
                <a:latin typeface="Times New Roman" pitchFamily="18" charset="0"/>
                <a:cs typeface="Times New Roman" pitchFamily="18" charset="0"/>
              </a:rPr>
              <a:t>Bova</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Cervone</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Dannier</a:t>
            </a:r>
            <a:r>
              <a:rPr lang="en-IN" sz="1500" dirty="0" smtClean="0">
                <a:latin typeface="Times New Roman" pitchFamily="18" charset="0"/>
                <a:cs typeface="Times New Roman" pitchFamily="18" charset="0"/>
              </a:rPr>
              <a:t>, A.; Del </a:t>
            </a:r>
            <a:r>
              <a:rPr lang="en-IN" sz="1500" dirty="0" err="1" smtClean="0">
                <a:latin typeface="Times New Roman" pitchFamily="18" charset="0"/>
                <a:cs typeface="Times New Roman" pitchFamily="18" charset="0"/>
              </a:rPr>
              <a:t>Pizzo</a:t>
            </a:r>
            <a:r>
              <a:rPr lang="en-IN" sz="1500" dirty="0" smtClean="0">
                <a:latin typeface="Times New Roman" pitchFamily="18" charset="0"/>
                <a:cs typeface="Times New Roman" pitchFamily="18" charset="0"/>
              </a:rPr>
              <a:t>, A. A distribution power electronic transformer with MMC. Appl. Sci. 2018, 8, 120.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Shi, S.M.; Wang, X.F.; </a:t>
            </a:r>
            <a:r>
              <a:rPr lang="en-IN" sz="1500" dirty="0" err="1" smtClean="0">
                <a:latin typeface="Times New Roman" pitchFamily="18" charset="0"/>
                <a:cs typeface="Times New Roman" pitchFamily="18" charset="0"/>
              </a:rPr>
              <a:t>Zhong</a:t>
            </a:r>
            <a:r>
              <a:rPr lang="en-IN" sz="1500" dirty="0" smtClean="0">
                <a:latin typeface="Times New Roman" pitchFamily="18" charset="0"/>
                <a:cs typeface="Times New Roman" pitchFamily="18" charset="0"/>
              </a:rPr>
              <a:t>, F. The research of typical control strategy of electronic power transformer in parallel operation. In Proceedings of the IEEE Advanced Information Management, Communicates, Electronic and Automation Control Conference (IMCEC), Xi’an, China, 3–5 October 2016</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Duan</a:t>
            </a:r>
            <a:r>
              <a:rPr lang="en-IN" sz="1500" dirty="0" smtClean="0">
                <a:latin typeface="Times New Roman" pitchFamily="18" charset="0"/>
                <a:cs typeface="Times New Roman" pitchFamily="18" charset="0"/>
              </a:rPr>
              <a:t>, Q.; Wang, J.H.; Ma, C.Y. Flexible power distribution unit—A novel power electronic transformer development and demonstration for distribution system. In Proceedings of the IECON 41st Annual Conference of the IEEE Industrial Electronics Society, Yokohama, Japan, 9–12 November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Zhu, M.L.; </a:t>
            </a:r>
            <a:r>
              <a:rPr lang="en-IN" sz="1500" dirty="0" err="1" smtClean="0">
                <a:latin typeface="Times New Roman" pitchFamily="18" charset="0"/>
                <a:cs typeface="Times New Roman" pitchFamily="18" charset="0"/>
              </a:rPr>
              <a:t>Geng</a:t>
            </a:r>
            <a:r>
              <a:rPr lang="en-IN" sz="1500" dirty="0" smtClean="0">
                <a:latin typeface="Times New Roman" pitchFamily="18" charset="0"/>
                <a:cs typeface="Times New Roman" pitchFamily="18" charset="0"/>
              </a:rPr>
              <a:t>, S.B.; Li, Y.G. Protected control strategies for voltage-source-converter (VSC) under grid faults in AC/DC hybrid grid. In Proceedings of the International Power Electronics and Application Conference and Exposition, Shanghai, China, 5–8 November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Yang, J.; John, E.F.; John, O. Short-circuit and ground fault analyses and location in VSC-based DC network cables. IEEE Trans. Ind. Electron. 2012, 59, 3827–3837.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1516</Words>
  <Application>Microsoft Office PowerPoint</Application>
  <PresentationFormat>On-screen Show (4:3)</PresentationFormat>
  <Paragraphs>69</Paragraphs>
  <Slides>14</Slides>
  <Notes>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General Steady-State Modeling and Linearization of Power Electronic Devices in AC-DC hybrid Grid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2021-05-31T13:54:22Z</dcterms:modified>
</cp:coreProperties>
</file>