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Stability and Stabilization of the Fractional-order Power System with Time Delay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investigates the problems of stability and stabilization of the fractional-order power system with time delay. The models of the fractional-order nonlinear and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delayed power system are established, respectively. Based on the theory of the fractional calculus and the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functional technique, the relevant stability criteria are obtained. Meantime, new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functionals</a:t>
            </a:r>
            <a:r>
              <a:rPr lang="en-IN" sz="2000" dirty="0" smtClean="0">
                <a:latin typeface="Times New Roman" pitchFamily="18" charset="0"/>
                <a:cs typeface="Times New Roman" pitchFamily="18" charset="0"/>
              </a:rPr>
              <a:t> are constructed, and the free-weighing matrix technique is introduced to reduce the conservatism of the criteria. The developed results can also be further extended to other similar nonlinear circuit systems. At last, effectiveness of the obtained results is demonstrated by simulation. Besides, simulation results indicate that the fractional-order model of the power system can more accurately describe the chaos phenomenon than the corresponding integer-order model, and the designed controller is </a:t>
            </a:r>
            <a:r>
              <a:rPr lang="en-IN" sz="2000" dirty="0" smtClean="0">
                <a:latin typeface="Times New Roman" pitchFamily="18" charset="0"/>
                <a:cs typeface="Times New Roman" pitchFamily="18" charset="0"/>
              </a:rPr>
              <a:t>valid</a:t>
            </a:r>
            <a:r>
              <a:rPr lang="en-IN" sz="2000" dirty="0" smtClean="0">
                <a:latin typeface="Times New Roman" pitchFamily="18" charset="0"/>
                <a:cs typeface="Times New Roman" pitchFamily="18"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work presents a novel methodology to study the FTS of FOTDSs using the fixed point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a:t>
            </a:r>
            <a:r>
              <a:rPr lang="en-IN" sz="2000" dirty="0" err="1" smtClean="0">
                <a:latin typeface="Times New Roman" pitchFamily="18" charset="0"/>
                <a:cs typeface="Times New Roman" pitchFamily="18" charset="0"/>
              </a:rPr>
              <a:t>exploite</a:t>
            </a:r>
            <a:r>
              <a:rPr lang="en-IN" sz="2000" dirty="0" smtClean="0">
                <a:latin typeface="Times New Roman" pitchFamily="18" charset="0"/>
                <a:cs typeface="Times New Roman" pitchFamily="18" charset="0"/>
              </a:rPr>
              <a:t> a fixed point theorem in order to study finite time stability for FOTDSs.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this work, the robust FTS of FOTDSs with disturbances was studied.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proposing an approach based on the fixed point theory we have obtained a new sufficient condition for the robust FTS of such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Furthermore, based on the generalized </a:t>
            </a:r>
            <a:r>
              <a:rPr lang="en-IN" sz="2000" dirty="0" err="1" smtClean="0">
                <a:latin typeface="Times New Roman" pitchFamily="18" charset="0"/>
                <a:cs typeface="Times New Roman" pitchFamily="18" charset="0"/>
              </a:rPr>
              <a:t>Gronwall</a:t>
            </a:r>
            <a:r>
              <a:rPr lang="en-IN" sz="2000" dirty="0" smtClean="0">
                <a:latin typeface="Times New Roman" pitchFamily="18" charset="0"/>
                <a:cs typeface="Times New Roman" pitchFamily="18" charset="0"/>
              </a:rPr>
              <a:t> inequality, </a:t>
            </a:r>
            <a:r>
              <a:rPr lang="en-IN" sz="2000" dirty="0" err="1" smtClean="0">
                <a:latin typeface="Times New Roman" pitchFamily="18" charset="0"/>
                <a:cs typeface="Times New Roman" pitchFamily="18" charset="0"/>
              </a:rPr>
              <a:t>Naifar</a:t>
            </a:r>
            <a:r>
              <a:rPr lang="en-IN" sz="2000" dirty="0" smtClean="0">
                <a:latin typeface="Times New Roman" pitchFamily="18" charset="0"/>
                <a:cs typeface="Times New Roman" pitchFamily="18" charset="0"/>
              </a:rPr>
              <a:t> et al. in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described a FTS result of the FOTDSs using the Caputo Fractional Derivative (CFD).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sufficient conditions that enable system trajectories to stay within the a priori given sets for a particular class of (non)linear (non)autonomous fractional order time-delay systems has been examined.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field of fractional-order control systems, there are many challenging and unsolved problems related to the stability theory such as robust stability, bounded input – bounded output stability, internal stability, root-locus, robust controllability, robust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spite of intensive research, the stability of fractional order (time delay) systems remains an open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a novel Finite Time Stability (FTS) scheme for </a:t>
            </a:r>
            <a:r>
              <a:rPr lang="en-IN" sz="2000" dirty="0" err="1" smtClean="0">
                <a:latin typeface="Times New Roman" pitchFamily="18" charset="0"/>
                <a:cs typeface="Times New Roman" pitchFamily="18" charset="0"/>
              </a:rPr>
              <a:t>FractionalOrder</a:t>
            </a:r>
            <a:r>
              <a:rPr lang="en-IN" sz="2000" dirty="0" smtClean="0">
                <a:latin typeface="Times New Roman" pitchFamily="18" charset="0"/>
                <a:cs typeface="Times New Roman" pitchFamily="18" charset="0"/>
              </a:rPr>
              <a:t> Time Delayed Systems (FOTDSs)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Fractional-Order Systems (FOS) can be defined as nonlinear systems that are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Fractional Differential Equations (FDEs), carried out with non-integer derivatives. Indeed, such system </a:t>
            </a:r>
            <a:r>
              <a:rPr lang="en-IN" sz="2000" dirty="0" smtClean="0">
                <a:latin typeface="Times New Roman" pitchFamily="18" charset="0"/>
                <a:cs typeface="Times New Roman" pitchFamily="18" charset="0"/>
              </a:rPr>
              <a:t>dynamics. </a:t>
            </a:r>
          </a:p>
          <a:p>
            <a:pPr algn="just">
              <a:lnSpc>
                <a:spcPct val="150000"/>
              </a:lnSpc>
            </a:pPr>
            <a:r>
              <a:rPr lang="en-IN" sz="2000" dirty="0" smtClean="0">
                <a:latin typeface="Times New Roman" pitchFamily="18" charset="0"/>
                <a:cs typeface="Times New Roman" pitchFamily="18" charset="0"/>
              </a:rPr>
              <a:t>Indeed</a:t>
            </a:r>
            <a:r>
              <a:rPr lang="en-IN" sz="2000" dirty="0" smtClean="0">
                <a:latin typeface="Times New Roman" pitchFamily="18" charset="0"/>
                <a:cs typeface="Times New Roman" pitchFamily="18" charset="0"/>
              </a:rPr>
              <a:t>, such system dynamics are described by fractional derivatives.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Integrals </a:t>
            </a:r>
            <a:r>
              <a:rPr lang="en-IN" sz="2000" dirty="0" smtClean="0">
                <a:latin typeface="Times New Roman" pitchFamily="18" charset="0"/>
                <a:cs typeface="Times New Roman" pitchFamily="18" charset="0"/>
              </a:rPr>
              <a:t>and derivatives of fractional orders are used to demonstrate objects that can be described by power-law long-range dependence or power-law </a:t>
            </a:r>
            <a:r>
              <a:rPr lang="en-IN" sz="2000" dirty="0" err="1" smtClean="0">
                <a:latin typeface="Times New Roman" pitchFamily="18" charset="0"/>
                <a:cs typeface="Times New Roman" pitchFamily="18" charset="0"/>
              </a:rPr>
              <a:t>nonlocality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or </a:t>
            </a:r>
            <a:r>
              <a:rPr lang="en-IN" sz="2000" dirty="0" smtClean="0">
                <a:latin typeface="Times New Roman" pitchFamily="18" charset="0"/>
                <a:cs typeface="Times New Roman" pitchFamily="18" charset="0"/>
              </a:rPr>
              <a:t>fractal properties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system could be stable but still completely useless because it possesses undesirable transient </a:t>
            </a:r>
            <a:r>
              <a:rPr lang="en-IN" sz="2000" dirty="0" smtClean="0">
                <a:latin typeface="Times New Roman" pitchFamily="18" charset="0"/>
                <a:cs typeface="Times New Roman" pitchFamily="18" charset="0"/>
              </a:rPr>
              <a:t>performances.</a:t>
            </a:r>
          </a:p>
          <a:p>
            <a:pPr algn="just">
              <a:lnSpc>
                <a:spcPct val="150000"/>
              </a:lnSpc>
            </a:pPr>
            <a:r>
              <a:rPr lang="en-IN" sz="2000" dirty="0" smtClean="0">
                <a:latin typeface="Times New Roman" pitchFamily="18" charset="0"/>
                <a:cs typeface="Times New Roman" pitchFamily="18" charset="0"/>
              </a:rPr>
              <a:t>In particular, pure delays are often used to ideally represent the effects of transmission, transportation, and inertial phenomena.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because these systems have only limited time to receive information and react accordingly.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a system cannot be described by purely differential equations, but has to be treated with differential difference equations or the so-called differential equations with difference variables.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Time invariant sets, used as the bounds of system trajectories, are assumed to be open, connected and bounded.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2059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Time-Delay Systems: Analysis, Optimization and Applications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ZAVAREI,M., JAMSHIDI,M.: (1987),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It should be of interest for researchers working in the field, for graduate students in engineering and applied mathematics, and for practicing engineers.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Analysis and Synthesis of Time Delay Systems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GORECKI,H., FUKSA,S., GRABOWSKI,P., KORYTOWSKI,A.: (1989),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We also present a stabilization approach for nonlinear time-delay systems through fuzzy state feedback and fuzzy observer-based controller.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1828800" y="1447800"/>
            <a:ext cx="6324599"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some basic results of the stability criteria of fractional order systems with time delay as well as free delay are presented. We have employed the “classical” and the generalization of </a:t>
            </a:r>
            <a:r>
              <a:rPr lang="en-IN" sz="2000" dirty="0" err="1" smtClean="0">
                <a:latin typeface="Times New Roman" pitchFamily="18" charset="0"/>
                <a:cs typeface="Times New Roman" pitchFamily="18" charset="0"/>
              </a:rPr>
              <a:t>Gronwall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Belmann</a:t>
            </a:r>
            <a:r>
              <a:rPr lang="en-IN" sz="2000" dirty="0" smtClean="0">
                <a:latin typeface="Times New Roman" pitchFamily="18" charset="0"/>
                <a:cs typeface="Times New Roman" pitchFamily="18" charset="0"/>
              </a:rPr>
              <a:t> lemma to obtain finite time stability and stabilization criteria for a proposed class of time delay systems. In addition, we presented some basic results concerning the stability of fractional order time delay systems as well as free delay systems. Finally, a numerical example is given to illustrate the validity of the proposed procedure.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ZAVAREI,M., JAMSHIDI,M.: (1987), Time-Delay Systems: Analysis, Optimization and Applications, North-Holland, Amsterdam. </a:t>
            </a:r>
          </a:p>
          <a:p>
            <a:pPr algn="just">
              <a:lnSpc>
                <a:spcPct val="160000"/>
              </a:lnSpc>
            </a:pPr>
            <a:r>
              <a:rPr lang="en-IN" sz="1800" dirty="0" smtClean="0">
                <a:latin typeface="Times New Roman" pitchFamily="18" charset="0"/>
                <a:cs typeface="Times New Roman" pitchFamily="18" charset="0"/>
              </a:rPr>
              <a:t>[2] GORECKI,H., FUKSA,S., GRABOWSKI,P., KORYTOWSKI,A.: (1989), Analysis and Synthesis of Time Delay Systems, John Wiley and Sons, PWN-Polish Scientific Publishers-Warszawa. </a:t>
            </a:r>
          </a:p>
          <a:p>
            <a:pPr algn="just">
              <a:lnSpc>
                <a:spcPct val="160000"/>
              </a:lnSpc>
            </a:pPr>
            <a:r>
              <a:rPr lang="en-IN" sz="1800" dirty="0" smtClean="0">
                <a:latin typeface="Times New Roman" pitchFamily="18" charset="0"/>
                <a:cs typeface="Times New Roman" pitchFamily="18" charset="0"/>
              </a:rPr>
              <a:t>[3] BELLMAN,R., COOKE,K.L.: Differential-Difference Equations, Academic Press, New York, 1963. </a:t>
            </a:r>
          </a:p>
          <a:p>
            <a:pPr algn="just">
              <a:lnSpc>
                <a:spcPct val="160000"/>
              </a:lnSpc>
            </a:pPr>
            <a:r>
              <a:rPr lang="en-IN" sz="1800" dirty="0" smtClean="0">
                <a:latin typeface="Times New Roman" pitchFamily="18" charset="0"/>
                <a:cs typeface="Times New Roman" pitchFamily="18" charset="0"/>
              </a:rPr>
              <a:t>[4] LEE,T.N., DIANTT.S.: (1981), Stability of Time Delay Systems, IEEE Trans. Automat. Cont. AC31(3) 951 953. </a:t>
            </a:r>
          </a:p>
          <a:p>
            <a:pPr algn="just">
              <a:lnSpc>
                <a:spcPct val="160000"/>
              </a:lnSpc>
            </a:pPr>
            <a:r>
              <a:rPr lang="en-IN" sz="1800" dirty="0" smtClean="0">
                <a:latin typeface="Times New Roman" pitchFamily="18" charset="0"/>
                <a:cs typeface="Times New Roman" pitchFamily="18" charset="0"/>
              </a:rPr>
              <a:t>[5] MORI,T.: (1985), Criteria for Asymptotic Stability of Linear Time Delay Systems, IEEE Trans. Automat. Control, AC-30, 158-161.</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HMAMED,A.: (1986), On the Stability of Time Delay Systems: New Results, Int. J. Control 43, (1),321-324.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CHEN,J., XU,D., SHAFAI,B.: (1995), On Sufficient Conditions for Stability Independent of Delay, IEEE Trans. Automat Control AC40 (9) 1675-1680.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LA SALLE, LEFSCHET,S.: Stability by </a:t>
            </a:r>
            <a:r>
              <a:rPr lang="en-IN" sz="1900" dirty="0" err="1" smtClean="0">
                <a:latin typeface="Times New Roman" pitchFamily="18" charset="0"/>
                <a:cs typeface="Times New Roman" pitchFamily="18" charset="0"/>
              </a:rPr>
              <a:t>Lyapunov’s</a:t>
            </a:r>
            <a:r>
              <a:rPr lang="en-IN" sz="1900" dirty="0" smtClean="0">
                <a:latin typeface="Times New Roman" pitchFamily="18" charset="0"/>
                <a:cs typeface="Times New Roman" pitchFamily="18" charset="0"/>
              </a:rPr>
              <a:t> Direct Method, Academic Press, New York, 1961.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[9</a:t>
            </a:r>
            <a:r>
              <a:rPr lang="en-IN" sz="1900" dirty="0" smtClean="0">
                <a:latin typeface="Times New Roman" pitchFamily="18" charset="0"/>
                <a:cs typeface="Times New Roman" pitchFamily="18" charset="0"/>
              </a:rPr>
              <a:t>] WEISS,L., INFANTE,F.: (1965), On the Stability of Systems Defined over Finite Time Interval. Proc. National Acad. Science 54(1). 44-48.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a:t>
            </a:r>
            <a:r>
              <a:rPr lang="en-IN" sz="1900" dirty="0" err="1" smtClean="0">
                <a:latin typeface="Times New Roman" pitchFamily="18" charset="0"/>
                <a:cs typeface="Times New Roman" pitchFamily="18" charset="0"/>
              </a:rPr>
              <a:t>GRUJIĆ,Lj.T</a:t>
            </a:r>
            <a:r>
              <a:rPr lang="en-IN" sz="1900" dirty="0" smtClean="0">
                <a:latin typeface="Times New Roman" pitchFamily="18" charset="0"/>
                <a:cs typeface="Times New Roman" pitchFamily="18" charset="0"/>
              </a:rPr>
              <a:t>.: (1975a), Non-</a:t>
            </a:r>
            <a:r>
              <a:rPr lang="en-IN" sz="1900" dirty="0" err="1" smtClean="0">
                <a:latin typeface="Times New Roman" pitchFamily="18" charset="0"/>
                <a:cs typeface="Times New Roman" pitchFamily="18" charset="0"/>
              </a:rPr>
              <a:t>Lyapunov</a:t>
            </a:r>
            <a:r>
              <a:rPr lang="en-IN" sz="1900" dirty="0" smtClean="0">
                <a:latin typeface="Times New Roman" pitchFamily="18" charset="0"/>
                <a:cs typeface="Times New Roman" pitchFamily="18" charset="0"/>
              </a:rPr>
              <a:t> Stability Analysis of </a:t>
            </a:r>
            <a:r>
              <a:rPr lang="en-IN" sz="1900" dirty="0" err="1" smtClean="0">
                <a:latin typeface="Times New Roman" pitchFamily="18" charset="0"/>
                <a:cs typeface="Times New Roman" pitchFamily="18" charset="0"/>
              </a:rPr>
              <a:t>LargeScale</a:t>
            </a:r>
            <a:r>
              <a:rPr lang="en-IN" sz="1900" dirty="0" smtClean="0">
                <a:latin typeface="Times New Roman" pitchFamily="18" charset="0"/>
                <a:cs typeface="Times New Roman" pitchFamily="18" charset="0"/>
              </a:rPr>
              <a:t> Systems on Time-Varying Sets. Int. J. Control 21(3),401-405.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1037</Words>
  <Application>Microsoft Office PowerPoint</Application>
  <PresentationFormat>On-screen Show (4:3)</PresentationFormat>
  <Paragraphs>60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Stability and Stabilization of the Fractional-order Power System with Time Delay</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2021-05-28T15:22:17Z</dcterms:modified>
</cp:coreProperties>
</file>