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Efficiency Optimization Based Parameter Design Method for the Capacitive Power Transfer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
            </a:r>
          </a:p>
          <a:p>
            <a:pPr algn="just">
              <a:lnSpc>
                <a:spcPct val="150000"/>
              </a:lnSpc>
              <a:buNone/>
            </a:pP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a parameter design method is proposed to improve the dc–dc efficiency of the capacitive power transfer (CPT) system. Similar to the inductive power transfer (IPT) system, the capacitive coupler is analyzed by using a T-type model, giving direct insight into the impedance refracted from the secondary side. Compared to the IPT system, the external capacitor of the capacitive coupler introduces extra design freedom, making it easy to realize the optimal load condition by adjusting the external capacitance.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quantify the relationship between the optimal load and the external capacitance, the impedance characteristic of the rectifier is discussed. Then, the efficiency analysis is conducted in detail. Considering the impact of the resonant frequency, and the external capacitance that determines the coupling coefficient, a parameter design method is proposed to improve the dc–dc efficiency. Although the design example is conducted with the double-sided LC compensated CPT system, the analysis and design process can be extended to other compensation networks easily. The effectiveness of the proposed design method is verified with a 100-W output CPT system. The experimental results show that the dc–dc efficiency can reach 89.39% with 10-W output, and reach 93.02% with 100-W output</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parameters design of the system has a key effect on the operating performance, however, the existing parameter design method can only get an acceptable solution, instead of a globally optimal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study has proposed a general and global optimal parameter design method based on the constraint multi-objective algorithm.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approach to achieve this goal is increasing the coupling voltage, operating frequency and circuit order of the system according to the existing method.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existing literature, researchers have proposed several topologies and methods for IPT and CPT systems.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systematic parameter design can be formulate as an optimization problem that aims to achieve the maximum system efficiency while the power requirements of each load serve as the constrains.</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Lots </a:t>
            </a:r>
            <a:r>
              <a:rPr lang="en-IN" sz="2000" dirty="0" smtClean="0">
                <a:latin typeface="Times New Roman" pitchFamily="18" charset="0"/>
                <a:cs typeface="Times New Roman" pitchFamily="18" charset="0"/>
              </a:rPr>
              <a:t>of researches have been done on the design and optimization of one-receiver WPT systems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however, there are still many unsolved problems to apply these techniques for a multiple-receiver system due to the different power requirement and charging condition among loads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analytical derivations, the whole system design is formulated as an optimization problem to achieve the power distribution and efficiency optimization</a:t>
            </a:r>
            <a:r>
              <a:rPr lang="en-IN" sz="2000" dirty="0" smtClean="0">
                <a:latin typeface="Times New Roman" pitchFamily="18" charset="0"/>
                <a:cs typeface="Times New Roman"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Wireless power transfer (WPT) was originally proposed at the end of the 19th century to transfer power utilising near-field magnetic or electric fields, and it has already attracted the broad attention of researchers in the </a:t>
            </a:r>
            <a:r>
              <a:rPr lang="en-IN" sz="2000" dirty="0" smtClean="0">
                <a:latin typeface="Times New Roman" pitchFamily="18" charset="0"/>
                <a:cs typeface="Times New Roman" pitchFamily="18" charset="0"/>
              </a:rPr>
              <a:t>world.</a:t>
            </a:r>
          </a:p>
          <a:p>
            <a:pPr algn="just">
              <a:lnSpc>
                <a:spcPct val="150000"/>
              </a:lnSpc>
            </a:pPr>
            <a:r>
              <a:rPr lang="en-IN" sz="2000" dirty="0" smtClean="0">
                <a:latin typeface="Times New Roman" pitchFamily="18" charset="0"/>
                <a:cs typeface="Times New Roman" pitchFamily="18" charset="0"/>
              </a:rPr>
              <a:t>Besides, in a well-designed system, the value range and the voltage/current limitation of inductor and capacitor components should also be considered.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proposed parameter design method taking all of these aspects into account provides a comprehensive optimisation flow for general CPST systems to enhance the operating performance of the system.</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Based on power distribution and efficiency optimization, this paper proposes a novel design method for a multi-receiver WPT system with simple topology and fixed components.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Actually</a:t>
            </a:r>
            <a:r>
              <a:rPr lang="en-IN" sz="2000" dirty="0" smtClean="0">
                <a:latin typeface="Times New Roman" pitchFamily="18" charset="0"/>
                <a:cs typeface="Times New Roman" pitchFamily="18" charset="0"/>
              </a:rPr>
              <a:t>, three different diode can be used in the three rectifiers to maximize the system efficiency and cost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the </a:t>
            </a:r>
            <a:r>
              <a:rPr lang="en-IN" sz="2000" dirty="0" err="1" smtClean="0">
                <a:latin typeface="Times New Roman" pitchFamily="18" charset="0"/>
                <a:cs typeface="Times New Roman" pitchFamily="18" charset="0"/>
              </a:rPr>
              <a:t>the</a:t>
            </a:r>
            <a:r>
              <a:rPr lang="en-IN" sz="2000" dirty="0" smtClean="0">
                <a:latin typeface="Times New Roman" pitchFamily="18" charset="0"/>
                <a:cs typeface="Times New Roman" pitchFamily="18" charset="0"/>
              </a:rPr>
              <a:t> multi-receiver WPT system, most of works focus on efficiency, resonance frequency, or cross coupling </a:t>
            </a:r>
            <a:r>
              <a:rPr lang="en-IN" sz="2000" dirty="0" smtClean="0">
                <a:latin typeface="Times New Roman" pitchFamily="18" charset="0"/>
                <a:cs typeface="Times New Roman" pitchFamily="18" charset="0"/>
              </a:rPr>
              <a:t>analysis.</a:t>
            </a:r>
          </a:p>
          <a:p>
            <a:pPr algn="just">
              <a:lnSpc>
                <a:spcPct val="150000"/>
              </a:lnSpc>
            </a:pPr>
            <a:r>
              <a:rPr lang="en-IN" sz="2000" dirty="0" smtClean="0">
                <a:latin typeface="Times New Roman" pitchFamily="18" charset="0"/>
                <a:cs typeface="Times New Roman" pitchFamily="18" charset="0"/>
              </a:rPr>
              <a:t>Then the efficiency of the coupling coils is derived and formulated.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 </a:t>
            </a:r>
            <a:r>
              <a:rPr lang="en-IN" sz="2000" dirty="0" smtClean="0">
                <a:latin typeface="Times New Roman" pitchFamily="18" charset="0"/>
                <a:cs typeface="Times New Roman" pitchFamily="18" charset="0"/>
              </a:rPr>
              <a:t>the basic principals of power distribution among receivers and the overall system efficiency is analyzed and formulated.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Wireless power transfer</a:t>
                      </a:r>
                      <a:r>
                        <a:rPr lang="en-IN" sz="2000" dirty="0">
                          <a:latin typeface="Times New Roman"/>
                          <a:ea typeface="Calibri"/>
                          <a:cs typeface="Latha"/>
                        </a:rPr>
                        <a:t> via strongly coupled magnetic </a:t>
                      </a:r>
                      <a:r>
                        <a:rPr lang="en-IN" sz="2000" dirty="0">
                          <a:latin typeface="Times New Roman"/>
                          <a:ea typeface="Times New Roman"/>
                          <a:cs typeface="Latha"/>
                        </a:rPr>
                        <a:t> resonances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A. Kurs, A. Karalis, R. Moffatt, J. D. Joannopoulos, P. Fisher, and M. Soljaciˇ 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Efficient midrange power transfer occurs in particular regions of the parameter space describing resonant objects strongly coupled to one another.</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critical review of recent progress in mid-range wireless power transfer</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Hui, W. Zhong, and C. Lee,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review covers the two-coil systems, the four-coil systems, the systems with relay resonators and the wireless domino-resonator systems.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207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 methodology for making a three-coil wireless power transfer system more energy efficient than a two-coil counterpart for extended transfer distance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W. </a:t>
                      </a:r>
                      <a:r>
                        <a:rPr lang="en-US" sz="1800" dirty="0" err="1">
                          <a:latin typeface="Times New Roman"/>
                          <a:ea typeface="Calibri"/>
                          <a:cs typeface="Latha"/>
                        </a:rPr>
                        <a:t>Zhong</a:t>
                      </a:r>
                      <a:r>
                        <a:rPr lang="en-US" sz="1800" dirty="0">
                          <a:latin typeface="Times New Roman"/>
                          <a:ea typeface="Calibri"/>
                          <a:cs typeface="Latha"/>
                        </a:rPr>
                        <a:t>, C. Zhang, X. Liu, and S. </a:t>
                      </a:r>
                      <a:r>
                        <a:rPr lang="en-US" sz="1800" dirty="0" err="1">
                          <a:latin typeface="Times New Roman"/>
                          <a:ea typeface="Calibri"/>
                          <a:cs typeface="Latha"/>
                        </a:rPr>
                        <a:t>Hui</a:t>
                      </a:r>
                      <a:r>
                        <a:rPr lang="en-US" sz="1800" dirty="0">
                          <a:latin typeface="Times New Roman"/>
                          <a:ea typeface="Calibri"/>
                          <a:cs typeface="Latha"/>
                        </a:rPr>
                        <a:t>,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A new methodology for ensuring that a three-coil wireless power transfer system is more energy efficient than a two-coil counterpart is presented in this paper.</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Efficiency and optimal loads analysis for multiple-receiver wireless power transfer systems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M. Fu, T. Zhang, C. Ma, and X. Zhu,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Wireless power transfer has shown revolutionary potential in challenging the conventional charging method for consumer electronic devices.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371600" y="1524000"/>
            <a:ext cx="756285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system efficiency and power distribution among loads are analytical derived and serve as the basis of the system design. Then an optimization problem is formulated to achieve the maximum system efficiency with constraints on power distribution of the system. Finally, an example 6.78-MHz three-receiver WPT system is built to verify the proposed analytical derivation and design methodology. The experimental results show that the proposed design can meet the power requirement of loads within 5% error and achieve system efficiency over 89.5% at a power level of 25W.</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 </a:t>
            </a:r>
            <a:r>
              <a:rPr lang="en-IN" sz="1500" dirty="0" err="1" smtClean="0">
                <a:latin typeface="Times New Roman" pitchFamily="18" charset="0"/>
                <a:cs typeface="Times New Roman" pitchFamily="18" charset="0"/>
              </a:rPr>
              <a:t>Kurs</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Karalis</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Moffatt</a:t>
            </a:r>
            <a:r>
              <a:rPr lang="en-IN" sz="1500" dirty="0" smtClean="0">
                <a:latin typeface="Times New Roman" pitchFamily="18" charset="0"/>
                <a:cs typeface="Times New Roman" pitchFamily="18" charset="0"/>
              </a:rPr>
              <a:t>, J. D. </a:t>
            </a:r>
            <a:r>
              <a:rPr lang="en-IN" sz="1500" dirty="0" err="1" smtClean="0">
                <a:latin typeface="Times New Roman" pitchFamily="18" charset="0"/>
                <a:cs typeface="Times New Roman" pitchFamily="18" charset="0"/>
              </a:rPr>
              <a:t>Joannopoulos</a:t>
            </a:r>
            <a:r>
              <a:rPr lang="en-IN" sz="1500" dirty="0" smtClean="0">
                <a:latin typeface="Times New Roman" pitchFamily="18" charset="0"/>
                <a:cs typeface="Times New Roman" pitchFamily="18" charset="0"/>
              </a:rPr>
              <a:t>, P. Fisher, and M. </a:t>
            </a:r>
            <a:r>
              <a:rPr lang="en-IN" sz="1500" dirty="0" err="1" smtClean="0">
                <a:latin typeface="Times New Roman" pitchFamily="18" charset="0"/>
                <a:cs typeface="Times New Roman" pitchFamily="18" charset="0"/>
              </a:rPr>
              <a:t>Soljaci</a:t>
            </a:r>
            <a:r>
              <a:rPr lang="en-IN" sz="1500" dirty="0" smtClean="0">
                <a:latin typeface="Times New Roman" pitchFamily="18" charset="0"/>
                <a:cs typeface="Times New Roman" pitchFamily="18" charset="0"/>
              </a:rPr>
              <a:t>ˇ c, “Wireless power transfer via strongly coupled magnetic ´ resonances,” science, vol. 317, no. 5834, pp. 83–86, July 2007.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S. </a:t>
            </a:r>
            <a:r>
              <a:rPr lang="en-IN" sz="1500" dirty="0" err="1" smtClean="0">
                <a:latin typeface="Times New Roman" pitchFamily="18" charset="0"/>
                <a:cs typeface="Times New Roman" pitchFamily="18" charset="0"/>
              </a:rPr>
              <a:t>Hui</a:t>
            </a:r>
            <a:r>
              <a:rPr lang="en-IN" sz="1500" dirty="0" smtClean="0">
                <a:latin typeface="Times New Roman" pitchFamily="18" charset="0"/>
                <a:cs typeface="Times New Roman" pitchFamily="18" charset="0"/>
              </a:rPr>
              <a:t>, W. </a:t>
            </a:r>
            <a:r>
              <a:rPr lang="en-IN" sz="1500" dirty="0" err="1" smtClean="0">
                <a:latin typeface="Times New Roman" pitchFamily="18" charset="0"/>
                <a:cs typeface="Times New Roman" pitchFamily="18" charset="0"/>
              </a:rPr>
              <a:t>Zhong</a:t>
            </a:r>
            <a:r>
              <a:rPr lang="en-IN" sz="1500" dirty="0" smtClean="0">
                <a:latin typeface="Times New Roman" pitchFamily="18" charset="0"/>
                <a:cs typeface="Times New Roman" pitchFamily="18" charset="0"/>
              </a:rPr>
              <a:t>, and C. Lee, “A critical review of recent progress in mid-range wireless power transfer,” IEEE Trans. Power Electron., vol. 29, no. 9, pp. 4500–4511, Sept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W. </a:t>
            </a:r>
            <a:r>
              <a:rPr lang="en-IN" sz="1500" dirty="0" err="1" smtClean="0">
                <a:latin typeface="Times New Roman" pitchFamily="18" charset="0"/>
                <a:cs typeface="Times New Roman" pitchFamily="18" charset="0"/>
              </a:rPr>
              <a:t>Zhong</a:t>
            </a:r>
            <a:r>
              <a:rPr lang="en-IN" sz="1500" dirty="0" smtClean="0">
                <a:latin typeface="Times New Roman" pitchFamily="18" charset="0"/>
                <a:cs typeface="Times New Roman" pitchFamily="18" charset="0"/>
              </a:rPr>
              <a:t>, C. Zhang, X. Liu, and S. </a:t>
            </a:r>
            <a:r>
              <a:rPr lang="en-IN" sz="1500" dirty="0" err="1" smtClean="0">
                <a:latin typeface="Times New Roman" pitchFamily="18" charset="0"/>
                <a:cs typeface="Times New Roman" pitchFamily="18" charset="0"/>
              </a:rPr>
              <a:t>Hui</a:t>
            </a:r>
            <a:r>
              <a:rPr lang="en-IN" sz="1500" dirty="0" smtClean="0">
                <a:latin typeface="Times New Roman" pitchFamily="18" charset="0"/>
                <a:cs typeface="Times New Roman" pitchFamily="18" charset="0"/>
              </a:rPr>
              <a:t>, “A methodology for making a three-coil wireless power transfer system more energy efficient than a two-coil counterpart for extended transfer distance,” IEEE Trans. Power Electron., vol. 30, no. 2, pp. 933–942, Feb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M. Fu, T. Zhang, C. Ma, and X. Zhu, “Efficiency and optimal loads analysis for multiple-receiver wireless power transfer systems,” IEEE Trans. </a:t>
            </a:r>
            <a:r>
              <a:rPr lang="en-IN" sz="1500" dirty="0" err="1" smtClean="0">
                <a:latin typeface="Times New Roman" pitchFamily="18" charset="0"/>
                <a:cs typeface="Times New Roman" pitchFamily="18" charset="0"/>
              </a:rPr>
              <a:t>Microw</a:t>
            </a:r>
            <a:r>
              <a:rPr lang="en-IN" sz="1500" dirty="0" smtClean="0">
                <a:latin typeface="Times New Roman" pitchFamily="18" charset="0"/>
                <a:cs typeface="Times New Roman" pitchFamily="18" charset="0"/>
              </a:rPr>
              <a:t>. Theory Tech., vol. 63, no. 3, pp. 801–812, March 2015.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M. </a:t>
            </a:r>
            <a:r>
              <a:rPr lang="en-IN" sz="1500" dirty="0" err="1" smtClean="0">
                <a:latin typeface="Times New Roman" pitchFamily="18" charset="0"/>
                <a:cs typeface="Times New Roman" pitchFamily="18" charset="0"/>
              </a:rPr>
              <a:t>Pinuela</a:t>
            </a:r>
            <a:r>
              <a:rPr lang="en-IN" sz="1500" dirty="0" smtClean="0">
                <a:latin typeface="Times New Roman" pitchFamily="18" charset="0"/>
                <a:cs typeface="Times New Roman" pitchFamily="18" charset="0"/>
              </a:rPr>
              <a:t>, D. C. Yates, S. </a:t>
            </a:r>
            <a:r>
              <a:rPr lang="en-IN" sz="1500" dirty="0" err="1" smtClean="0">
                <a:latin typeface="Times New Roman" pitchFamily="18" charset="0"/>
                <a:cs typeface="Times New Roman" pitchFamily="18" charset="0"/>
              </a:rPr>
              <a:t>Lucyszyn</a:t>
            </a:r>
            <a:r>
              <a:rPr lang="en-IN" sz="1500" dirty="0" smtClean="0">
                <a:latin typeface="Times New Roman" pitchFamily="18" charset="0"/>
                <a:cs typeface="Times New Roman" pitchFamily="18" charset="0"/>
              </a:rPr>
              <a:t>, and P. D. </a:t>
            </a:r>
            <a:r>
              <a:rPr lang="en-IN" sz="1500" dirty="0" err="1" smtClean="0">
                <a:latin typeface="Times New Roman" pitchFamily="18" charset="0"/>
                <a:cs typeface="Times New Roman" pitchFamily="18" charset="0"/>
              </a:rPr>
              <a:t>Mitcheson</a:t>
            </a:r>
            <a:r>
              <a:rPr lang="en-IN" sz="1500" dirty="0" smtClean="0">
                <a:latin typeface="Times New Roman" pitchFamily="18" charset="0"/>
                <a:cs typeface="Times New Roman" pitchFamily="18" charset="0"/>
              </a:rPr>
              <a:t>, “Maximizing DC-to-load efficiency for inductive power transfer,” IEEE Trans. Power Electron., vol. 28, no. 5, pp. 2437–2447, May 2013.</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 </a:t>
            </a:r>
            <a:r>
              <a:rPr lang="en-IN" sz="1500" dirty="0" err="1" smtClean="0">
                <a:latin typeface="Times New Roman" pitchFamily="18" charset="0"/>
                <a:cs typeface="Times New Roman" pitchFamily="18" charset="0"/>
              </a:rPr>
              <a:t>Aldhaher</a:t>
            </a:r>
            <a:r>
              <a:rPr lang="en-IN" sz="1500" dirty="0" smtClean="0">
                <a:latin typeface="Times New Roman" pitchFamily="18" charset="0"/>
                <a:cs typeface="Times New Roman" pitchFamily="18" charset="0"/>
              </a:rPr>
              <a:t>, P.-K. </a:t>
            </a:r>
            <a:r>
              <a:rPr lang="en-IN" sz="1500" dirty="0" err="1" smtClean="0">
                <a:latin typeface="Times New Roman" pitchFamily="18" charset="0"/>
                <a:cs typeface="Times New Roman" pitchFamily="18" charset="0"/>
              </a:rPr>
              <a:t>Luk</a:t>
            </a:r>
            <a:r>
              <a:rPr lang="en-IN" sz="1500" dirty="0" smtClean="0">
                <a:latin typeface="Times New Roman" pitchFamily="18" charset="0"/>
                <a:cs typeface="Times New Roman" pitchFamily="18" charset="0"/>
              </a:rPr>
              <a:t>, and J. F. </a:t>
            </a:r>
            <a:r>
              <a:rPr lang="en-IN" sz="1500" dirty="0" err="1" smtClean="0">
                <a:latin typeface="Times New Roman" pitchFamily="18" charset="0"/>
                <a:cs typeface="Times New Roman" pitchFamily="18" charset="0"/>
              </a:rPr>
              <a:t>Whidborne</a:t>
            </a:r>
            <a:r>
              <a:rPr lang="en-IN" sz="1500" dirty="0" smtClean="0">
                <a:latin typeface="Times New Roman" pitchFamily="18" charset="0"/>
                <a:cs typeface="Times New Roman" pitchFamily="18" charset="0"/>
              </a:rPr>
              <a:t>, “Electronic tuning of misaligned coils in wireless power transfer systems,” IEEE Trans. Power Electron., vol. 29, no. 11, pp. 5975–5982, Nov 2014.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S. </a:t>
            </a:r>
            <a:r>
              <a:rPr lang="en-IN" sz="1500" dirty="0" err="1" smtClean="0">
                <a:latin typeface="Times New Roman" pitchFamily="18" charset="0"/>
                <a:cs typeface="Times New Roman" pitchFamily="18" charset="0"/>
              </a:rPr>
              <a:t>Aldhaher</a:t>
            </a:r>
            <a:r>
              <a:rPr lang="en-IN" sz="1500" dirty="0" smtClean="0">
                <a:latin typeface="Times New Roman" pitchFamily="18" charset="0"/>
                <a:cs typeface="Times New Roman" pitchFamily="18" charset="0"/>
              </a:rPr>
              <a:t>, P.-K. </a:t>
            </a:r>
            <a:r>
              <a:rPr lang="en-IN" sz="1500" dirty="0" err="1" smtClean="0">
                <a:latin typeface="Times New Roman" pitchFamily="18" charset="0"/>
                <a:cs typeface="Times New Roman" pitchFamily="18" charset="0"/>
              </a:rPr>
              <a:t>Luk</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Bati</a:t>
            </a:r>
            <a:r>
              <a:rPr lang="en-IN" sz="1500" dirty="0" smtClean="0">
                <a:latin typeface="Times New Roman" pitchFamily="18" charset="0"/>
                <a:cs typeface="Times New Roman" pitchFamily="18" charset="0"/>
              </a:rPr>
              <a:t>, and J. </a:t>
            </a:r>
            <a:r>
              <a:rPr lang="en-IN" sz="1500" dirty="0" err="1" smtClean="0">
                <a:latin typeface="Times New Roman" pitchFamily="18" charset="0"/>
                <a:cs typeface="Times New Roman" pitchFamily="18" charset="0"/>
              </a:rPr>
              <a:t>Whidborne</a:t>
            </a:r>
            <a:r>
              <a:rPr lang="en-IN" sz="1500" dirty="0" smtClean="0">
                <a:latin typeface="Times New Roman" pitchFamily="18" charset="0"/>
                <a:cs typeface="Times New Roman" pitchFamily="18" charset="0"/>
              </a:rPr>
              <a:t>, “Wireless power transfer using Class E inverter with </a:t>
            </a:r>
            <a:r>
              <a:rPr lang="en-IN" sz="1500" dirty="0" err="1" smtClean="0">
                <a:latin typeface="Times New Roman" pitchFamily="18" charset="0"/>
                <a:cs typeface="Times New Roman" pitchFamily="18" charset="0"/>
              </a:rPr>
              <a:t>saturable</a:t>
            </a:r>
            <a:r>
              <a:rPr lang="en-IN" sz="1500" dirty="0" smtClean="0">
                <a:latin typeface="Times New Roman" pitchFamily="18" charset="0"/>
                <a:cs typeface="Times New Roman" pitchFamily="18" charset="0"/>
              </a:rPr>
              <a:t> DC-feed inductor,” IEEE Trans. Ind. Appl., vol. 50, no. 4, pp. 2710–2718, July 2014.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J. J. Casanova, Z. N. Low, and J. Lin, “A loosely coupled planar wireless power system for multiple receivers,” IEEE Trans. Ind. Electron., vol. 56, no. 8, pp. 3060–3068, Aug 2009.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D. </a:t>
            </a:r>
            <a:r>
              <a:rPr lang="en-IN" sz="1500" dirty="0" err="1" smtClean="0">
                <a:latin typeface="Times New Roman" pitchFamily="18" charset="0"/>
                <a:cs typeface="Times New Roman" pitchFamily="18" charset="0"/>
              </a:rPr>
              <a:t>Ahn</a:t>
            </a:r>
            <a:r>
              <a:rPr lang="en-IN" sz="1500" dirty="0" smtClean="0">
                <a:latin typeface="Times New Roman" pitchFamily="18" charset="0"/>
                <a:cs typeface="Times New Roman" pitchFamily="18" charset="0"/>
              </a:rPr>
              <a:t> and S. Hong, “Effect of coupling between multiple transmitters or multiple receivers on wireless power transfer,” IEEE Trans. Ind. Electron., vol. 60, no. 7, pp. 2602–2613, July 2013.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B. L. Cannon, J. F. </a:t>
            </a:r>
            <a:r>
              <a:rPr lang="en-IN" sz="1500" dirty="0" err="1" smtClean="0">
                <a:latin typeface="Times New Roman" pitchFamily="18" charset="0"/>
                <a:cs typeface="Times New Roman" pitchFamily="18" charset="0"/>
              </a:rPr>
              <a:t>Hoburg</a:t>
            </a:r>
            <a:r>
              <a:rPr lang="en-IN" sz="1500" dirty="0" smtClean="0">
                <a:latin typeface="Times New Roman" pitchFamily="18" charset="0"/>
                <a:cs typeface="Times New Roman" pitchFamily="18" charset="0"/>
              </a:rPr>
              <a:t>, D. D. </a:t>
            </a:r>
            <a:r>
              <a:rPr lang="en-IN" sz="1500" dirty="0" err="1" smtClean="0">
                <a:latin typeface="Times New Roman" pitchFamily="18" charset="0"/>
                <a:cs typeface="Times New Roman" pitchFamily="18" charset="0"/>
              </a:rPr>
              <a:t>Stancil</a:t>
            </a:r>
            <a:r>
              <a:rPr lang="en-IN" sz="1500" dirty="0" smtClean="0">
                <a:latin typeface="Times New Roman" pitchFamily="18" charset="0"/>
                <a:cs typeface="Times New Roman" pitchFamily="18" charset="0"/>
              </a:rPr>
              <a:t>, and S. C. Goldstein, “Magnetic resonant coupling as a potential means for wireless power transfer to multiple small receivers,” IEEE Trans. Power Electron., vol. 24, no. 7, pp. 1819–1825, 2009.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1502</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Efficiency Optimization Based Parameter Design Method for the Capacitive Power Transfer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2021-05-26T08:14:10Z</dcterms:modified>
</cp:coreProperties>
</file>