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5/22/2021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An Efficient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Tracking Method for Time-Delayed Power Systems based on Continuation of Invariant Subspaces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Time delays are inevitable in the power systems with wide-area control signals, which may compromise the control performance and thus jeopardize the stability of the power systems. To analyze the impacts of system parameters on critical oscillation modes of a time-delayed power system (TDPS), a new method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trajectory tracking of TDPS is proposed in this paper based on the continuation theory of invariant subspaces. When small changes are imposed on system parameters, such as parameters of wide-area damping controllers (WADCs) and time delays, the invariant subspaces are continuously predicted and corrected, followed by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eigenvectors.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the process, the predictor and corrector are computed by solving linear equations sparsely and in blocks, which is highly scalable and computationally efficient for large-scale power system applications. The 16-generator 68-bus test system and two real-world power grids in China are used to test and demonstrate the proposed method. The results show that the proposed method can accurately and efficiently track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trajectories for TDPS, especially for large-scale power grids. In addition, the sensitivities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eigenvectors with respect to WADCs’ parameters and time delays are obtained as by-products of the approach.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transcription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Kronecker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sum into the matrix pencil form reduces the problem to the existence of the unit circle of generalized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the corresponding matrix pencil.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 offered larger delay margin and takes less computation time compared to some existing methods.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Frequency-based DIS methods are generally built on the verification of the non-existence of purely imaginary system poles for arbitrary delay values.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Then, the non-existence of any positive real root of D (ω) - which is a sufficient DIS condition - was proved by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Déscartes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rules of signs.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continuation methods, the predictor-corrector scheme has been widely applied in power systems, such as continuation power flow.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Its principle is to predict the next solution point and then correct the prediction to get the next point on the curve.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tracking problem addressed in this paper is not an exception.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a challenging problem since the frequencies, damping ratios and their mode shapes may change greatly or jump as WADCs’ parameters change.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direct method provides the central manifold approximation for lossless propagation model without the use of the central manifold theorem and the structure reconstruction.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was utilized to investigate the local asymptotic stability of the positive equilibrium for the n-dimensional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Lotka-Volterra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 and to compute the rightmost characteristic roots (poles), respectively.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applicability of the method was also improved by the introduction of a new class of TDSs and the corresponding transformation into the proposed common canonical form.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Previous weakly damped blackouts and increased power system congestion have prompted new techniques to improve the damping of these oscillation modes.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By introducing remote signals with global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observability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controllability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interarea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oscillation modes, wide-area damping controllers (WADCs) can provide additional damping to effectively improve the weakly damped modes and achieve system-level control.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remote signals can bring inevitable time delays into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widearea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closed loop, which may deteriorate WADC performance and even threaten the stability of power systems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220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800" dirty="0">
                          <a:latin typeface="Times New Roman"/>
                          <a:ea typeface="Times New Roman"/>
                          <a:cs typeface="Latha"/>
                        </a:rPr>
                        <a:t>Design of the Pacific DC intertie wide area damping controller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800">
                          <a:latin typeface="Times New Roman"/>
                          <a:ea typeface="Times New Roman"/>
                          <a:cs typeface="Latha"/>
                        </a:rPr>
                        <a:t>B. J. Pierre, F. Wilches-Bernal, D. A. Schoenwald, R. T. Elliott, D. J. Trudnowski, R. H. Byrne, and J. C. Neely,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control system utilizes real-time phasor measurement unit (PMU) feedback to construct a commanded power signal which is added to the scheduled power flow for the PDCI.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latin typeface="Times New Roman"/>
                          <a:ea typeface="Calibri"/>
                          <a:cs typeface="Latha"/>
                        </a:rPr>
                        <a:t>Model validation for the August 10, 1996 WSCC system outage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>
                          <a:latin typeface="Times New Roman"/>
                          <a:ea typeface="Calibri"/>
                          <a:cs typeface="Latha"/>
                        </a:rPr>
                        <a:t>D. N. Kosterev, C. W. Taylor, and W. A. Mittelstadt,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the authors describe the simulation of this disturbance using a transient stability program.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Optimal PMU placement for power system dynamic state estimation by using empirical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observability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Gramian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Qi, K. Sun, and W. Kang,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implementation, validation, and the robustness to load fluctuations and contingencies of the proposed method are carefully discussed.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Measurement and modeling of delays in wide-area closed-loop control systems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F. Zhang, Y. Sun, L. Cheng, X. Li, J. H. Chow, and W. Zhao,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aims to study the measurement and modeling methods for delays in wide-area closed-loop control systems (WACS).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371600"/>
            <a:ext cx="678180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The continuation of invariant subspaces is extended to TDPS and is utilized for accurately tracking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trajectories. The proposed method can handle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from both forms of DDEs and DDAEs. The method has the following features: 1) When WADCs’ parameters or time delays change, the trajectories of critical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can be accurately tracked by the proposed method, which facilitates the follow-up SSSA and WADC design for TDPS. 2) Sensitivities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and eigenvectors to WADCs’ parameters and time delays are obtained as by-products, which can be used to guide tuning of controller parameters and determine the directions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trajectories. 3) By fully utilizing the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sparsity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of system augmented state matrices, the linear equations are solved by the proposed block and sparse implementation, which highlights the scalability and computation efficiency. 4) In the tested real-world power grids, the efficiency can be improved more than 74% by the proposed method than the existing methods. As system size increases, advantage in computation speed becomes more apparent.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[1] B. J. Pierre, F.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Wilches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-Bernal, D. A.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Schoenwald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R. T. Elliott, D. J.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Trudnowski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R. H. Byrne, and J. C. Neely, “Design of the Pacific DC intertie wide area damping controller,” IEEE Trans. Power Syst., vol. 34, no. 5, pp. 3594–3604, Sep. 2019. </a:t>
            </a: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[2] D. N.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Kosterev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C. W. Taylor, and W. A.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Mittelstadt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“Model validation for the August 10, 1996 WSCC system outage,” IEEE Trans. Power Syst., vol. 14, no. 3, pp. 967–979, Aug. 1999. </a:t>
            </a: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[3] J.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Qi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K. Sun, and W. Kang, “Optimal PMU placement for power system dynamic state estimation by using empirical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observability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Gramian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,” IEEE Trans. Power Syst., vol. 30, no. 4, pp. 2041–2054, Jul. 2015. </a:t>
            </a: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[4] F. Zhang, Y. Sun, L. Cheng, X. Li, J. H. Chow, and W. Zhao, “Measurement and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of delays in wide-area closed-loop control systems,” IEEE Trans. Power Syst., vol. 30, no. 5, pp. 2426–2433, Sep. 2015. </a:t>
            </a:r>
          </a:p>
          <a:p>
            <a:pPr algn="just">
              <a:lnSpc>
                <a:spcPct val="16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[5] Y.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W. Yao, J.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Wen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H. He, and W. Chen, “Adaptive supplementary damping control of VSC-HVDC for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interarea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oscillation using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GrHDP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,” IEEE Trans. Power Syst., vol. 33, no. 2, pp. 1777–1789, Mar. 2018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[6] H. Ye, Q.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Mou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and Y. Liu, “Calculation of critical oscillation modes for large delayed cyber-physical power system using pseudo-spectral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discretization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of solution operator,” IEEE Trans. Power Syst., vol. 32, no. 6, pp. 4464–4476, Nov. 2017. </a:t>
            </a:r>
          </a:p>
          <a:p>
            <a:pPr algn="just">
              <a:lnSpc>
                <a:spcPct val="17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[7] C. Li, G. Li, C. Wang, and Z. Du, “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sensitivity and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eigenvalue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tracing of power systems with inclusion of time delays,” IEEE Trans. Power Syst., vol. 33, no. 4, pp. 3711–3719, Jul. 2018. </a:t>
            </a:r>
          </a:p>
          <a:p>
            <a:pPr algn="just">
              <a:lnSpc>
                <a:spcPct val="17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[8] Q.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Mou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H. Ye, and Y. Liu, “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Nonsmooth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optimization-based WADC tuning in large delayed cyber-physical power system by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interarea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mode tracking and gradient sampling,” IEEE Trans. Power Syst., vol. 34, no. 1, pp. 668–679, Dec. 2019. </a:t>
            </a:r>
          </a:p>
          <a:p>
            <a:pPr algn="just">
              <a:lnSpc>
                <a:spcPct val="17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[9] D. Yang and V.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Ajjarapu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, “Critical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tracing for power system analysis via continuation of invariant subspaces and projected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Arnoldi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method,” IEEE Trans. Power Syst., vol. 22, no. 1, pp. 324–332, Feb. 2007. </a:t>
            </a:r>
          </a:p>
          <a:p>
            <a:pPr algn="just">
              <a:lnSpc>
                <a:spcPct val="170000"/>
              </a:lnSpc>
            </a:pP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[10] J.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Rommes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and N. Martins, “Computing large-scale system </a:t>
            </a:r>
            <a:r>
              <a:rPr lang="en-IN" sz="1400" dirty="0" err="1" smtClean="0">
                <a:latin typeface="Times New Roman" pitchFamily="18" charset="0"/>
                <a:cs typeface="Times New Roman" pitchFamily="18" charset="0"/>
              </a:rPr>
              <a:t>eigenvalues</a:t>
            </a:r>
            <a:r>
              <a:rPr lang="en-IN" sz="1400" dirty="0" smtClean="0">
                <a:latin typeface="Times New Roman" pitchFamily="18" charset="0"/>
                <a:cs typeface="Times New Roman" pitchFamily="18" charset="0"/>
              </a:rPr>
              <a:t> most sensitive to parameter changes, with applications to power system small-signal stability,” IEEE Trans. Power Syst., vol. 23, no. 2, pp. 434– 442, May 2008.</a:t>
            </a:r>
            <a:endParaRPr lang="en-IN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1270</TotalTime>
  <Words>1631</Words>
  <Application>Microsoft Office PowerPoint</Application>
  <PresentationFormat>On-screen Show (4:3)</PresentationFormat>
  <Paragraphs>67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An Efficient Eigenvalue Tracking Method for Time-Delayed Power Systems based on Continuation of Invariant Subspaces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562</cp:revision>
  <dcterms:created xsi:type="dcterms:W3CDTF">2006-08-16T00:00:00Z</dcterms:created>
  <dcterms:modified xsi:type="dcterms:W3CDTF">2021-05-22T15:17:27Z</dcterms:modified>
</cp:coreProperties>
</file>