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330" r:id="rId11"/>
    <p:sldId id="296" r:id="rId12"/>
    <p:sldId id="295" r:id="rId13"/>
    <p:sldId id="331" r:id="rId14"/>
    <p:sldId id="323" r:id="rId15"/>
    <p:sldId id="32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5/20/2021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5/20/2021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5/20/2021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Directional Deep Embedding and Appearance Learning for Fast Video Object Segmentation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Most recent semi-supervised video object segmentation (VOS) methods rely on fine-tuning deep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convolutional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neural networks online using the given mask of the first frame or predicted masks of subsequent frames. However, the online fine-tuning process is usually time-consuming, limiting the practical use of such methods. We propose a directional deep embedding and appearance learning (DDEAL) method, which is free of the online fine-tuning process, for fast VOS. First, a global directional matching module, which can be efficiently implemented by parallel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convolutional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operations, is proposed to learn a semantic pixel-wise embedding as an internal guidance.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Second, an effective directional appearance model based statistics is proposed to represent the target and background on a spherical embedding space for VOS. Equipped with the global directional matching module and the directional appearance model learning module, DDEAL learns static cues from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labeled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first frame and dynamically updates cues of the subsequent frames for object segmentation. Our method exhibits state-of-the-art VOS performance without using online fine-tuning. Specifically, it achieves a &amp; mean score of 74.8% on DAVIS 2017 dataset and an overall score of 71.3% on the large-scale YouTube-VOS dataset, while retaining a speed of 25 fps with a single NVIDIA TITAN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Xp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GPU. Furthermore, our faster version runs 31 fps with only a little accuracy loss.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develop a method for video object segmentation with the following design goals: A VOS method should be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Simple: Only a single neural network and no simulated data is used.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Fast: The whole system is fast for deployment. In particular, the model does not rely on first-frame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finetuning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End-to-end: The multi-object segmentation problem, where each video contains a different number of objects, is tackled in an end-to-end way.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setup, each frame can be segmented individually and only information from matching globally to the first frame is used.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tackle the aforementioned problem of online fine-tuning-dependent VOS methods, recent studies have focused on designing fine-tuning-free network architectures which can completely avoid online optimization.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A-GAME  achieves fine-tuning-free VOS by learning the target appearance with high dimensional deep features in the Euclidean space.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However, learning probabilistic generative model in the high dimensional Euclidean space faces the problem of “curse of dimensionality”, which attenuates the representation of target and background for effective segmentation.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Many online VOS methods have been proposed however, most of these methods limit their real-world applications due to computationally expensive online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finetuning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network is trained offline and does not require fine-tuning. Our algorithm achieved an overall J and F score of 64.9 on the DAVIS 2020 test-challenge data and 60.9 on the DAVIS 2020 test-dev dataset.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Many fine-tuning-free VOS algorithms have been proposed to learn pixel-wise embedding learning in Euclidean space. These approaches require high-computation because of similarity matching in Euclidean space.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use two important measures, the mean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Jaccard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index , i.e. intersection-over-union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IoU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), and the mean contour accuracy to evaluate the segmentation performance.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All evaluation results are computed on DAVIS-2016’s validation set which includes 20 video sequences.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compare our proposed DDEAL with state-of-the-art fine-tuning-dependent and fine-tuning-free VOS methods.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average of all the four measures is 8 calculated as the overall performance 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compare our proposed DDEAL with recent state-of-the-art methods S2S,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OnAVOS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OSVOS, MSK, A-GAME , RGMP and OSMN.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72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101850"/>
                <a:gridCol w="31432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IN" sz="1800" dirty="0">
                          <a:latin typeface="Times New Roman"/>
                          <a:ea typeface="Times New Roman"/>
                          <a:cs typeface="Latha"/>
                        </a:rPr>
                        <a:t>MASK-RL: </a:t>
                      </a:r>
                      <a:r>
                        <a:rPr lang="en-IN" sz="1800" dirty="0" err="1">
                          <a:latin typeface="Times New Roman"/>
                          <a:ea typeface="Times New Roman"/>
                          <a:cs typeface="Latha"/>
                        </a:rPr>
                        <a:t>Multiagent</a:t>
                      </a:r>
                      <a:r>
                        <a:rPr lang="en-IN" sz="1800" dirty="0">
                          <a:latin typeface="Times New Roman"/>
                          <a:ea typeface="Times New Roman"/>
                          <a:cs typeface="Latha"/>
                        </a:rPr>
                        <a:t> Video Object Segmentation Framework Through Reinforcement Learning</a:t>
                      </a:r>
                      <a:endParaRPr lang="en-IN" sz="18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IN" sz="1800">
                          <a:latin typeface="Times New Roman"/>
                          <a:ea typeface="Times New Roman"/>
                          <a:cs typeface="Latha"/>
                        </a:rPr>
                        <a:t>G. Vecchio, S. Palazzo, D. Giordano, F. Rundo and C. Spampinato, 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8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Integrating human-provided location priors into video object segmentation has been shown to be an effective strategy to enhance performance, but their application at large scale is unfeasible.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800">
                          <a:latin typeface="Times New Roman"/>
                          <a:ea typeface="Calibri"/>
                          <a:cs typeface="Latha"/>
                        </a:rPr>
                        <a:t>Interactive image segmentation with latent diversity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800">
                          <a:latin typeface="Times New Roman"/>
                          <a:ea typeface="Calibri"/>
                          <a:cs typeface="Latha"/>
                        </a:rPr>
                        <a:t>Z. Li, Q. Chen and V. Koltun, 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8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By synthesizing multiple diverse solutions before selecting one, the architecture is given the representational power to explore the multimodal solution space. </a:t>
                      </a:r>
                      <a:endParaRPr lang="en-IN" sz="18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6320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800" dirty="0" err="1">
                          <a:latin typeface="Times New Roman"/>
                          <a:ea typeface="Calibri"/>
                          <a:cs typeface="Latha"/>
                        </a:rPr>
                        <a:t>DeepIGeoS</a:t>
                      </a:r>
                      <a:r>
                        <a:rPr lang="en-US" sz="1800" dirty="0">
                          <a:latin typeface="Times New Roman"/>
                          <a:ea typeface="Calibri"/>
                          <a:cs typeface="Latha"/>
                        </a:rPr>
                        <a:t>: a deep interactive geodesic framework for medical image segmentation</a:t>
                      </a:r>
                      <a:endParaRPr lang="en-IN" sz="18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800" dirty="0">
                          <a:latin typeface="Times New Roman"/>
                          <a:ea typeface="Calibri"/>
                          <a:cs typeface="Latha"/>
                        </a:rPr>
                        <a:t>G. Wang, M. A. </a:t>
                      </a:r>
                      <a:r>
                        <a:rPr lang="en-US" sz="1800" dirty="0" err="1">
                          <a:latin typeface="Times New Roman"/>
                          <a:ea typeface="Calibri"/>
                          <a:cs typeface="Latha"/>
                        </a:rPr>
                        <a:t>Zuluaga</a:t>
                      </a:r>
                      <a:r>
                        <a:rPr lang="en-US" sz="1800" dirty="0">
                          <a:latin typeface="Times New Roman"/>
                          <a:ea typeface="Calibri"/>
                          <a:cs typeface="Latha"/>
                        </a:rPr>
                        <a:t>, W. Li, R. Pratt, P. A. Patel, M. </a:t>
                      </a:r>
                      <a:r>
                        <a:rPr lang="en-US" sz="1800" dirty="0" err="1">
                          <a:latin typeface="Times New Roman"/>
                          <a:ea typeface="Calibri"/>
                          <a:cs typeface="Latha"/>
                        </a:rPr>
                        <a:t>Aertsen</a:t>
                      </a:r>
                      <a:r>
                        <a:rPr lang="en-US" sz="1800" dirty="0">
                          <a:latin typeface="Times New Roman"/>
                          <a:ea typeface="Calibri"/>
                          <a:cs typeface="Latha"/>
                        </a:rPr>
                        <a:t>, et.al, </a:t>
                      </a:r>
                      <a:endParaRPr lang="en-IN" sz="18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8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We use one CNN to obtain an initial segmentation automatically, on which user interactions are added to indicate mis-segmentations.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800">
                          <a:latin typeface="Times New Roman"/>
                          <a:ea typeface="Calibri"/>
                          <a:cs typeface="Latha"/>
                        </a:rPr>
                        <a:t>Atom: Accurate tracking by overlap maximization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800" dirty="0">
                          <a:latin typeface="Times New Roman"/>
                          <a:ea typeface="Calibri"/>
                          <a:cs typeface="Latha"/>
                        </a:rPr>
                        <a:t>M. </a:t>
                      </a:r>
                      <a:r>
                        <a:rPr lang="en-US" sz="1800" dirty="0" err="1">
                          <a:latin typeface="Times New Roman"/>
                          <a:ea typeface="Calibri"/>
                          <a:cs typeface="Latha"/>
                        </a:rPr>
                        <a:t>Danelljan</a:t>
                      </a:r>
                      <a:r>
                        <a:rPr lang="en-US" sz="1800" dirty="0">
                          <a:latin typeface="Times New Roman"/>
                          <a:ea typeface="Calibri"/>
                          <a:cs typeface="Latha"/>
                        </a:rPr>
                        <a:t>, G. </a:t>
                      </a:r>
                      <a:r>
                        <a:rPr lang="en-US" sz="1800" dirty="0" err="1">
                          <a:latin typeface="Times New Roman"/>
                          <a:ea typeface="Calibri"/>
                          <a:cs typeface="Latha"/>
                        </a:rPr>
                        <a:t>Bhat</a:t>
                      </a:r>
                      <a:r>
                        <a:rPr lang="en-US" sz="1800" dirty="0">
                          <a:latin typeface="Times New Roman"/>
                          <a:ea typeface="Calibri"/>
                          <a:cs typeface="Latha"/>
                        </a:rPr>
                        <a:t>, F. S. Khan and M. </a:t>
                      </a:r>
                      <a:r>
                        <a:rPr lang="en-US" sz="1800" dirty="0" err="1">
                          <a:latin typeface="Times New Roman"/>
                          <a:ea typeface="Calibri"/>
                          <a:cs typeface="Latha"/>
                        </a:rPr>
                        <a:t>Felsberg</a:t>
                      </a:r>
                      <a:r>
                        <a:rPr lang="en-US" sz="1800" dirty="0">
                          <a:latin typeface="Times New Roman"/>
                          <a:ea typeface="Calibri"/>
                          <a:cs typeface="Latha"/>
                        </a:rPr>
                        <a:t>, </a:t>
                      </a:r>
                      <a:endParaRPr lang="en-IN" sz="18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8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We address this problem by proposing a novel tracking architecture, consisting of dedicated target estimation and classification components.</a:t>
                      </a:r>
                      <a:endParaRPr lang="en-IN" sz="18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3" name="Content Placeholder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371600"/>
            <a:ext cx="6975475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 We presented a directional deep embedding and appearance learning (DDEAL) approach for fast and accurate semi-supervised VOS. DDEAL exploits directional cues for accurate segmentation by two key modules: global directional matching module and directional appearance learning module. The former extracts static cues from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labeled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first frame by pixel-wise embedding, while the later learns dynamic cues from the subsequent frames by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vMF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-based generative appearance model. Thanks to the directional features, both the modules can be implemented efficiently and DDEAL runs at a speed of 25 fps. The effectiveness of DDEAL was also validated on benchmark datasets, where we achieved leading VOS performance on DAVIS 2017 and the large scale YouTube-VOS datasets. As a fine-tuning-free method, DDEAL provides a practical solution to VOS in real applications.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[1] G.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Vecchio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S. Palazzo, D. Giordano, F.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Rundo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C.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Spampinato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MASK-RL: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Multiagent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Video Object Segmentation Framework Through Reinforcement Learning, IEEE Transactions on Neural Networks and Learning Systems, early access, 2020. </a:t>
            </a: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[2] Z. Li, Q. Chen and V.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Koltun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Interactive image segmentation with latent diversity, IEEE Conference on Computer Vision and Pattern Recognition, 2018. </a:t>
            </a: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[3] G. Wang, M.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Zuluaga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W. Li, R. Pratt, P. A. Patel,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Aertsen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et.al,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DeepIGeoS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: a deep interactive geodesic framework for medical image segmentation. IEEE Transactions on Pattern Analysis and Machine Intelligence, 41(7), 1559-1572, 2018. </a:t>
            </a: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[4]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Danelljan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G.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Bhat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F. S. Khan and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Felsberg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Atom: Accurate tracking by overlap maximization, IEEE Conference on Computer Vision and Pattern Recognition, 2019. </a:t>
            </a: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[5] Z. Zhang and H.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Peng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Deeper and wider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siamese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networks for real-time visual tracking, IEEE Conference on Computer Vision and Pattern Recognition, 2019. 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[6] Y. Yin, D.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X. Wang and L. Zhang, Adversarial Feature Sampling Learning for Efficient Visual Tracking, IEEE Transactions on Automation Science and Engineering, early access, 2019 </a:t>
            </a: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[7] Z. Q. Zhao, P.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Zheng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S. T.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X. Wu, Object detection with deep learning: A review, IEEE Transactions on Neural Networks and Learning Systems, 30(11), 3212-3232, 2019. </a:t>
            </a: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[8] Z.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Shen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Z. Liu, J. Li, Y. G. Jiang, Y. Chen and X.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Xue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Object detection from scratch with deep supervision, IEEE transactions on pattern analysis and machine intelligence, 42(2), 398-412, 2019. </a:t>
            </a: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[9] G.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Ghiasi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T. Y. Lin and Q. V. Le,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Nas-fpn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: Learning scalable feature pyramid architecture for object detection, IEEE Conference on Computer Vision and Pattern Recognition, 2019. </a:t>
            </a: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[10]Y. Chen, J. Pont-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Tuset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A. Montes and L. Van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Gool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Blazingly fast video object segmentation with pixel-wise metric learning, IEEE Conference on Computer Vision and Pattern Recognition, 2018. 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1254</TotalTime>
  <Words>1437</Words>
  <Application>Microsoft Office PowerPoint</Application>
  <PresentationFormat>On-screen Show (4:3)</PresentationFormat>
  <Paragraphs>69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Solstice</vt:lpstr>
      <vt:lpstr>Directional Deep Embedding and Appearance Learning for Fast Video Object Segmentation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Block Diagram</vt:lpstr>
      <vt:lpstr>SOFTWARE REQUIREMENTS:</vt:lpstr>
      <vt:lpstr>HARDWARE REQUIREMENTS:</vt:lpstr>
      <vt:lpstr>CONCLUTION</vt:lpstr>
      <vt:lpstr>REFERENCE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564</cp:revision>
  <dcterms:created xsi:type="dcterms:W3CDTF">2006-08-16T00:00:00Z</dcterms:created>
  <dcterms:modified xsi:type="dcterms:W3CDTF">2021-05-20T14:40:20Z</dcterms:modified>
</cp:coreProperties>
</file>