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Assessment of Machine Learning Models for Classification of Movement Patterns During a Weight-Shifting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Exergame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exercise gaming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), reward systems are typically based on rules/templates from joint movement patterns.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rules or templates need broad ranges in definitions of correct movement patterns to accommodate varying body shapes and sizes.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can lead to inaccurate rewards and, thus, inefficient exercise, which can be detrimental to progress.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are to be used in serious settings like rehabilitation, accurate rewards for correctly performed movements are crucial.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article aims to investigate the level of accuracy machine learning/deep learning models can achieve in classification of correct repetitions naturally elicited from a weight-shifting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Twelve healthy elderly (10F, age 70.4 SD 11.4) are recruited. Movements are captured using a marker-based 3-D motion-capture system.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Random forest (RF), support vector machine, k-nearest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neighbors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multilayer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perceptron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(MLP) are the employed models, trained and tested on whole body movement patterns and on subsets of joints.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MLP and RF reached the highest recall and F1-score, respectively, when using combined data from joint subsets. MLP recall range are 91% to 94%, and RF F1-score range 79% to 80%.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MLP and RF also reached the highest recall and F1-score in each joint subset, respectively. Here, MLP ranged from 93% to 97% recall, while RF ranged from 73% to 80% F1-score.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Recall results, show that &gt;9 out of 10 repetitions are classified correctly, indicating that MLP/RF can be used to identify correctly performed repetitions of a weight-shifting exercise when using full-body data and when using joint subset data.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could provide a way of using ML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to more accurately reward movements during play, thus ensuring movement quality to a greater extent than the existing systems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do.Future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work will focus on the use of ML models in actual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situations, as this possibly elicits movements that are noisier than in the current study, hence making the repetitions difficult to classify as being incorrect 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correct.Using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motion capture systems with lower accuracy, and only using e.g. shoulder JCPs as input to the classification models would also be interesting to test in an actual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setting, to see if the movements are still different enough to be classified as being correctly or incorrectly performed with similar accuracy to this study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high MLP performance is likely due to the manner MLP models adjust the weights and biases in an iterative manner for a given classification problem by using gradient descent 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As such, MLP models also intuitively assess importance of different features during training.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model that performs best on average might not always be the best performing model in all problem subsets 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indicates that it is necessary to evaluate the specific problem at hand, and how different models perform with the given data types, available computational power and noise level.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Collection of time series data was conducted November 2017 using a 10-camera, 100Hz, 3DMoCap system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Vicon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Motion Systems Ltd). Simultaneous ground reaction force (GRF) data was collected using a 1000Hz force plate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Kistler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Inc) embedded in the floor, and digital video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sagittal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view was recorded for quality control purposes.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Reflective markers were placed according to the Plug-in-Gait full-body biomechanical model, with head and hand markers excluded.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probably resulted in more variable JCP’s during correct repetitions, enabling the ML models to accurately identify them.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addition, the technologies that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are based on make it possible to tailor games to individual needs and goals , which is a major advantage that could make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even more effective than traditional exercise.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Furthermore, to ensure that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are appropriate for older adults, extensive research has been conducted into the design and usability requirements for this population, resulting in guidelines and design principles that apply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for older adults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high MLP performance is likely due to the manner MLP models adjust the weights and biases in an iterative manner for a given classification problem by using gradient descent . As such, MLP models also intuitively assess importance of different features during training.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IN" sz="1600" dirty="0">
                          <a:latin typeface="Times New Roman"/>
                          <a:ea typeface="Times New Roman"/>
                          <a:cs typeface="Latha"/>
                        </a:rPr>
                        <a:t>Serious games as new educational tools: How effective are they? A meta-analysis of recent studies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IN" sz="1600">
                          <a:latin typeface="Times New Roman"/>
                          <a:ea typeface="Times New Roman"/>
                          <a:cs typeface="Latha"/>
                        </a:rPr>
                        <a:t>C. Girard, J. Ecalle, and A. Magnan,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objective was to review the results of experimental studies designed to examine the effectiveness of VGs and SGs on players' learning and engagement.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Gamification, serious games, simulations, and immersive learning environments in knowledge management initiatives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A. Ahmed and M. J. Sutton,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innovation taking place in teaching requires more experiential learning, the kind of learning stimulated with serious games, simulations, immersive learning environments, and </a:t>
                      </a:r>
                      <a:r>
                        <a:rPr lang="en-US" sz="16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gamification</a:t>
                      </a:r>
                      <a:r>
                        <a:rPr lang="en-US" sz="16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.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Systematic review of serious games for medical education and surgical skills training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M. Graafland, J. M. Schraagen, and M. P. Schijven,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Blended and interactive learning by means of serious games may be applied to train both technical and non-technical skills relevant to the surgical field.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Serious games and gamification for mental health: Current status and promising directions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>
                          <a:latin typeface="Times New Roman"/>
                          <a:ea typeface="Calibri"/>
                          <a:cs typeface="Latha"/>
                        </a:rPr>
                        <a:t>T. M. Fleming et al., </a:t>
                      </a:r>
                      <a:endParaRPr lang="en-IN" sz="11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Latha"/>
                        </a:rPr>
                        <a:t>Computer games are ubiquitous and can be utilized for serious purposes such as health and education.</a:t>
                      </a:r>
                      <a:endParaRPr lang="en-IN" sz="11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 descr="C:\Users\ELCOT-Lenovo\Desktop\pic 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62940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In conclusion, this study shows that RF and MLP are able to identify correctly performed weight-shifting repetitions with high recall and F1-score. In the development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exergame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systems we should consider using the best models presented here for evaluating movement patterns, especially when aiming to reward players for correctly performing exercise repetitions in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weightshifting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exercises.We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showed that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trainingML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/DL models using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training data is a feasible option for identifying correctly performed movement patterns, which can subsequently be used to reward players in an accurate manner during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exergaming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. This is an important improvement of many existing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exergame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systems that are based on comparisons to templates, or assessments using coarse rules and thresholds. Moreover, implementing a self-learning approach based on our work can allow a system to learn new movements without requiring a priori explicit identification of their templates. Trusting that the game system is actually rewarding the correct movements is a prerequisite for using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in serious settings like physical rehabilitation or independent exercise for older adults.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[1] C. Girard, J.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Ecalle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Magnan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“Serious games as new educational tools: How effective are they? A meta-analysis of recent studies,” J.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. Assist. Learn., vol. 29, no. 3, pp. 207–219, 2013. </a:t>
            </a: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[2] A. Ahmed and M. J. Sutton,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Gamification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serious games, simulations, and immersive learning environments in knowledge management initiatives,” World J. Sci., Technol. Sustain. Develop., vol. 14, no. 2/3, pp. 78–83, 2017.</a:t>
            </a: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[3]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Graafland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J.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Schraagen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M. P.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Schijven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“Systematic review of serious games for medical education and surgical skills training,” Brit. J. Surgery, vol. 99, no. 10, pp. 1322–1330, 2012. </a:t>
            </a: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4] T. M. Fleming et al., “Serious games and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gamification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for mental health: Current status and promising directions,” Front. Psychiatry, vol. 7, Jan. 2017, Art. no. 215. </a:t>
            </a: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[5] N.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Skjæret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Nawaz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T.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Morat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Schoene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Lægdheim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B.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Vereijken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“Exercise and rehabilitation delivered through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exergames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in older adults: An integrative review of technologies, safety and efficacy,” Int. J. Med. Inform., vol. 85, no. 1, pp. 1–16, 2016</a:t>
            </a:r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[6] S.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Deterding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Gamification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: Designing for motivation,” Interactions, vol. 19, no. 4, 2012, Art. no. 14. [Online]. Available: https://dl.acm.org/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citation.cfm?doid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=2212877.2212883 </a:t>
            </a: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[7] N. Gal, D. Andrei, D. I.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Neme¸s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E.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Nd¸san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V.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Stoicu-Tivadar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“A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Kinect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based intelligent e-rehabilitation system in physical therapy,” Studies Health Technol. Inform., vol. 210, pp. 489–493, 2015. </a:t>
            </a: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[8] W. Zhao, A.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Reinthal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D. D. Espy, and X.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Luo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“Rule-based human motion tracking for rehabilitation exercises: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Realtime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assessment, feedback, and guidance,” IEEE Access, vol. 5, pp. 21382–21394, 2017. </a:t>
            </a: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[9] M. Pasch, N. Bianchi-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Berthouze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B. van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Dijk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Nijholt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“Movement-based sports video games: Investigating motivation and gaming experience,” Entertainment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., vol. 1, no. 2, pp. 49–61, 2009. </a:t>
            </a:r>
          </a:p>
          <a:p>
            <a:pPr algn="just">
              <a:lnSpc>
                <a:spcPct val="17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[10] L. H.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Skjaerven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Kristoffersen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G.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Gard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“An eye for movement quality: A phenomenological study of movement quality reflecting a group of physiotherapists’ understanding of the phenomenon,” Physiotherapy Theory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Pract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., vol. 24, no. 1, pp. 13–27, 2008.</a:t>
            </a:r>
            <a:endParaRPr lang="en-IN" sz="1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1269</TotalTime>
  <Words>1705</Words>
  <Application>Microsoft Office PowerPoint</Application>
  <PresentationFormat>On-screen Show (4:3)</PresentationFormat>
  <Paragraphs>72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Assessment of Machine Learning Models for Classification of Movement Patterns During a Weight-Shifting Exergame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2021-05-06T14:11:23Z</dcterms:modified>
</cp:coreProperties>
</file>