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E38-A624-4364-8DBE-7326366F2F68}" type="datetimeFigureOut">
              <a:rPr lang="en-US" smtClean="0"/>
              <a:t>05-May-21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96E25-C71E-4182-A463-78742F77BD2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8229600" cy="4602162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BASED SMART FARMING USING MACHINE LEARNING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Irrigation plays a major role in farming, but at present irrigation is not done at appropriate times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intention is to develop a smart irrigation system for better farming and water efficiency.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project is developed using ESP32 and machine learning algorithms.</a:t>
            </a:r>
          </a:p>
          <a:p>
            <a:pPr marL="0" indent="0">
              <a:buFontTx/>
              <a:buNone/>
              <a:defRPr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Internet of Things(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) technology which integrates various sensors/actuators, wire/wireless networks and severs to enable innovative services.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can also make use of artificial intelligence (AI) and machine learning to aid in making data collecting processes easier and more dynamic.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Machine learning is a method of data analysis that automates analytical model building. </a:t>
            </a:r>
          </a:p>
          <a:p>
            <a:pPr algn="just"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Machine learning algorithms aids in making decisions to irrigate the field without any human intervention.</a:t>
            </a: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NEED FOR THE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The shortage of water around the world force us to minimize the usage of water	 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Due to lack of cost-effective smart irrigation systems, developing countries are consuming more water compared with advanced countries for getting desired yield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Thus, to use water efficiently smart irrigation systems developed with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and Machine learning algorithms are deployed.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LITERATURE SURVEY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549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09600"/>
                <a:gridCol w="268224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TITLE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MODEL / TECHNIQUES</a:t>
                      </a:r>
                      <a:r>
                        <a:rPr lang="en-US" sz="14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USED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MERITS/ DEMERITS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OUTCOMES</a:t>
                      </a:r>
                    </a:p>
                  </a:txBody>
                  <a:tcPr marT="45728" marB="45728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Kasara Sai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Pratyush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Reddy, Y Mohana Roopa,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Kovvada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Rajeev L N,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Narra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Sai Nandan,(2020)</a:t>
                      </a:r>
                    </a:p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“IoT based Smart Agriculture using Machine Learning”</a:t>
                      </a:r>
                    </a:p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Second International Conference on Inventive Research in Computing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Applications,IEEE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International vol. 12, P.no. 14-19, December,2020.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DHT 11/22, Temperature and Humidity sensor,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Raspberry Pi Microcontroller.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Technique 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Decision Tree algorithm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Merits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Prevents water wastage.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Wide Application.</a:t>
                      </a:r>
                    </a:p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Demerits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Requires massive datasets to train.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Leads to better land productivity.</a:t>
                      </a:r>
                    </a:p>
                  </a:txBody>
                  <a:tcPr marT="45728" marB="45728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Reuben Varghese, </a:t>
                      </a:r>
                      <a:r>
                        <a:rPr lang="en-US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Smarita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Sharma,   ( 2018)</a:t>
                      </a:r>
                      <a:r>
                        <a:rPr lang="en-US" sz="1400" dirty="0"/>
                        <a:t>,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“Affordable Smart Farming Using IoT and Machine Learning”</a:t>
                      </a:r>
                    </a:p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Second International Conference on Intelligent Computing and Control Systems 2018,P.no.154-158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Raspberry Pi Microcontroller,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FC-28,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Technique: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Internet of Things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Merits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Cost efficiency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Demerits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Lack of real time data.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Interpretation of results.</a:t>
                      </a:r>
                    </a:p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Reduces Manual labor and makes farming easy.</a:t>
                      </a:r>
                    </a:p>
                  </a:txBody>
                  <a:tcPr marT="45728" marB="45728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LITERATURE SURVEY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548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33400"/>
                <a:gridCol w="275844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TITLE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MODEL / TECHNIQUES</a:t>
                      </a:r>
                      <a:r>
                        <a:rPr lang="en-US" sz="14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USED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Times New Roman" pitchFamily="18" charset="0"/>
                          <a:cs typeface="Times New Roman" pitchFamily="18" charset="0"/>
                        </a:rPr>
                        <a:t>MERITS/ DEMERITS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OUTCOMES</a:t>
                      </a:r>
                    </a:p>
                  </a:txBody>
                  <a:tcPr marT="45709" marB="4570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Anusha Kumar,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Aremandla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Surendra,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Harine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Mohan, Muthu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Valliappan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K, N.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Kirthika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, (2017) “Internet of Things Based Smart Irrigation Using Regression Algorithm” International Conference on Intelligent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Computing,Instrumentation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and Control Technologies, IEEE, vol. 15, P.no.12-17, September 2017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Raspberry Pi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Soil moisture sensor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Technique: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Regression algorithm.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Merits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Water usage is monitored.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Demerits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Regression algorithms does not predict exactly.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Water usage is monitored and future requirements of water  can be predicted with further improvements.</a:t>
                      </a:r>
                    </a:p>
                  </a:txBody>
                  <a:tcPr marT="45709" marB="4570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Vishal Saraswat, Ananth Rama Raju M, Rohit Gandhi, </a:t>
                      </a: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Rajath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 Raj guru A, ( 2020) “Smart irrigation system using machine learning”</a:t>
                      </a:r>
                    </a:p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International Journal of Progressive Research in Science and Engineering Volume-1, Issue-3, June-2020 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Arduino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Uno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Humidity Sensor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pH sensor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Technique: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="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Logistic Regression.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Merits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It reduces water usage.</a:t>
                      </a:r>
                    </a:p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Demerits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Wired connections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Vulnerable to damage.</a:t>
                      </a:r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Water pump turned on and off depends on the moisture of the soil.</a:t>
                      </a:r>
                    </a:p>
                  </a:txBody>
                  <a:tcPr marT="45709" marB="45709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INFERENCE FROM LITERATURE SURVEY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The concept of smart farming is to reduce manual labor and get a good yield with minimum resources.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In the existing paper the cloud storage space is a problem.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The proposed work consists of algorithms to train the model with its own data it had collected. So it can work efficiently with less data.</a:t>
            </a:r>
          </a:p>
          <a:p>
            <a:pPr>
              <a:buFont typeface="Wingdings" pitchFamily="2" charset="2"/>
              <a:buChar char="Ø"/>
            </a:pPr>
            <a:endParaRPr lang="en-US" alt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The proposed model also irrigates with less labor.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PROPOSED SYSTEM MODEL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66310" y="2324679"/>
            <a:ext cx="7011379" cy="307700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HARDWARE/ SOFTWARE TOOL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Tx/>
              <a:buNone/>
              <a:defRPr/>
            </a:pPr>
            <a:r>
              <a:rPr lang="en-US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Hardware Used: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and humidity sensor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Water level sensor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Relay module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Soil moisture sensor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Water pump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ESP32</a:t>
            </a:r>
          </a:p>
          <a:p>
            <a:pPr marL="0" indent="0">
              <a:buFontTx/>
              <a:buNone/>
              <a:defRPr/>
            </a:pPr>
            <a:r>
              <a:rPr lang="en-US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Used: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</a:t>
            </a:r>
          </a:p>
          <a:p>
            <a:pPr marL="0" indent="0">
              <a:buFontTx/>
              <a:buNone/>
              <a:defRPr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</a:t>
            </a:r>
            <a:r>
              <a:rPr lang="en-US" alt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Al-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Bahadly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and J. Thompson,(2015), "Garden watering system based on moisture sensing," 2015 9th International Conference on Sensing Technology (ICST), Auckland,, pp. 263- 268. </a:t>
            </a: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Z. Hong, Z.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Kalbarczyk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and R. K.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Iyer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,(2016), "A Data-Driven Approach to Soil Moisture Collection and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Prediction“,IEEE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International Conference on Smart Computing (SMARTCOMP) , St. Louis,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MO,pp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. 1-6. </a:t>
            </a:r>
          </a:p>
          <a:p>
            <a:pPr>
              <a:buFont typeface="Wingdings" pitchFamily="2" charset="2"/>
              <a:buChar char="Ø"/>
            </a:pPr>
            <a:r>
              <a:rPr lang="en-US" alt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Dishay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Kissoon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Hinouccha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Deerpaul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Avinash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Mungur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,(2017), “A Smart Irrigation and Monitoring System”, The International Journal of Computer Applications, vol. 163, No. 8.</a:t>
            </a:r>
          </a:p>
          <a:p>
            <a:pPr>
              <a:buFont typeface="Wingdings" pitchFamily="2" charset="2"/>
              <a:buChar char="Ø"/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Yung-Wei Kao,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Shyan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-Ming Yuan,(2012) "User-configurable semantic home automation", Computer Standards &amp; Interfaces, Vol. 34, No. I, pp. 171-188</a:t>
            </a:r>
          </a:p>
          <a:p>
            <a:pPr>
              <a:buFont typeface="Wingdings" pitchFamily="2" charset="2"/>
              <a:buChar char="Ø"/>
            </a:pP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Sanyam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Gupta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Sukriti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Indumathy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,(2016),"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based smart irrigation and tank monitoring </a:t>
            </a:r>
            <a:r>
              <a:rPr lang="en-US" altLang="en-US" dirty="0" err="1" smtClean="0">
                <a:latin typeface="Times New Roman" pitchFamily="18" charset="0"/>
                <a:cs typeface="Times New Roman" pitchFamily="18" charset="0"/>
              </a:rPr>
              <a:t>system",International</a:t>
            </a: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 Journal of Innovative Research in Computer and Communication Engineering, vol. 4, no. 9.</a:t>
            </a:r>
            <a:endParaRPr lang="en-US" alt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760</Words>
  <Application>Microsoft Office PowerPoint</Application>
  <PresentationFormat>On-screen Show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IoT BASED SMART FARMING USING MACHINE LEARNING</vt:lpstr>
      <vt:lpstr>OBJECTIVE</vt:lpstr>
      <vt:lpstr>INTRODUCTION</vt:lpstr>
      <vt:lpstr>NEED FOR THE PROJECT</vt:lpstr>
      <vt:lpstr> LITERATURE SURVEY</vt:lpstr>
      <vt:lpstr> LITERATURE SURVEY</vt:lpstr>
      <vt:lpstr>INFERENCE FROM LITERATURE SURVEY</vt:lpstr>
      <vt:lpstr>PROPOSED SYSTEM MODEL</vt:lpstr>
      <vt:lpstr>HARDWARE/ SOFTWARE TOOL USED</vt:lpstr>
      <vt:lpstr> 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IoT BASED SMART FARMING USING MACHINE LEARNING</dc:title>
  <dc:creator>TTS</dc:creator>
  <cp:lastModifiedBy>TTS</cp:lastModifiedBy>
  <cp:revision>1</cp:revision>
  <dcterms:created xsi:type="dcterms:W3CDTF">2021-05-05T11:40:21Z</dcterms:created>
  <dcterms:modified xsi:type="dcterms:W3CDTF">2021-05-05T11:45:59Z</dcterms:modified>
</cp:coreProperties>
</file>