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dirty="0" smtClean="0"/>
              <a:t>On the Synergies between Machine Learning and Binocular Stereo for Depth Estimation from Images: a Survey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Stereo matching is one of the longest-standing problems in computer vision with close to 40 years of studies and research. Throughout the years the paradigm has shifted from local, pixel-level decision to various forms of discrete and continuous optimization to data-driven, learning-based methods. Recently, the rise of machine learning and the rapid proliferation of deep learning enhanced stereo matching with new exciting trends and applications unthinkable until a few years ago. Interestingly, the relationship between these two worlds is two-way. While machine, and especially deep, learning advanced the state-of-the-art in stereo matching, stereo itself enabled new ground-breaking methodologies such as self-supervised monocular depth estimation based on deep networks. In this paper, we review recent research in the field of learning-based depth estimation from single and binocular images highlighting the synergies, the successes achieved so far and the open challenges the community is going to face in the immediate future.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analyze the problem domain and its characteristics that make it difficult to work with images from this domain.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also look at existing datasets, their advantages, and their problems.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Then we explain the hypothesis and the reason for attempting simulation. The simulation characteristics and parameters are also explained in this section.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Afterwards, we explain our methodology in solving the Stereo Correspondence problem using deep learning and report the result of experiments on both synthesized data and real data.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move our focus to a new and exciting research trend: depth estimation from a single image, for which the synergy between stereo and deep learning recently allowed for results unimaginable just a few years ago.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monocular depth estimation, the goal is to learn a non-linear mapping between a single RGB image and its corresponding depth map.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Even though this task comes natural to humans, it is an ill-posed problem, since a single 2D image might originate from an infinite number of different 3D scenes.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addition to optimizing the cost function for each scan-line, some constraints between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neighboring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scan-lines can be used to reduce the ambiguity. </a:t>
            </a: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Ohta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Kanade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try optimizing a two-dimensional area around the scan-line.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have integrated the between scan-line optimization into the original optimization process. </a:t>
            </a: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Belhumeur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approached this issue in two stages. First, optimizing the cost function for each scan-line then smoothing disparities between the scan-lines. Cox et al.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proposed to reduce the inconsistencies between scan-lines by penalizing the discontinuities.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observe that faster models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DispNet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-C,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MADNet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StereoNet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aiming for real-time performance achieve the worse D1-all score among all methods including the MCCNN-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acrt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pipeline.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also point out that unsupervised models like OASM-Net already outperform conventional non-data-driven algorithms like SGM.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Efficiency, by maximizing accuracy improvement out of each adaptation step, is desirable when adapting online to new environments.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achieve a starting parameter configuration that is suitable for adaptation,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Tonioni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et al. propose the Learning to Adapt (L2A) training protocol.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Latha"/>
                        </a:rPr>
                        <a:t>A taxonomy and evaluation of dense two-frame stereo correspondence algorithms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D. Scharstein and R. Szeliski,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we present a taxonomy of dense, two-frame stereo methods designed to assess the different components and design decisions made in individual stereo algorithms.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Deep learning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Y. LeCun, Y. Bengio, and G. Hinton,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Latha"/>
                        </a:rPr>
                        <a:t>A computer can reason about statements in these formal languages automatically using logical inference rules. This is known as the knowledge base approach to artificial intelligence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Latha"/>
                        </a:rPr>
                        <a:t>Unsupervised CNN for single view depth estimation: Geometry to the rescue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R. Garg, V. K. BG, G. Carneiro, and I. Reid,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Latha"/>
                        </a:rPr>
                        <a:t>We achieve this by training the network in a manner analogous to an autoencoder. At training time we consider a pair of images, source and target, with small, known camera motion between the two such as a stereo pair. 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Advances in computational stereo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M. Brown, D. Burschka, and G. Hager,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Latha"/>
                        </a:rPr>
                        <a:t>Computational stereo refers to the problem of determining three</a:t>
                      </a:r>
                      <a:r>
                        <a:rPr lang="en-US" sz="1600" dirty="0">
                          <a:latin typeface="Calibri"/>
                          <a:ea typeface="Calibri"/>
                          <a:cs typeface="Times New Roman"/>
                        </a:rPr>
                        <a:t>‐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Latha"/>
                        </a:rPr>
                        <a:t>dimensional structure of a scene from two or more images taken from distinct viewpoints.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" name="Content Placeholder 2" descr="C:\Users\ELCOT-Lenovo\Desktop\depthDNNarchitecture_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100" y="1978371"/>
            <a:ext cx="7499350" cy="37394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We have presented a comprehensive survey of recent advances in depth estimation from images leveraging the synergies between binocular stereo and data-driven,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learningbased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methods. </a:t>
            </a:r>
          </a:p>
          <a:p>
            <a:pPr algn="just"/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Reviewing the literature reveals that the relationship is bidirectional and new machine learning approaches had to be developed to address depth estimation. </a:t>
            </a:r>
          </a:p>
          <a:p>
            <a:pPr algn="just"/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While research is ongoing and voluminous, we believe that this survey will be valuable for researchers entering this field, as well as for experts.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Scharstein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Szeliski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“A taxonomy and evaluation of dense two-frame stereo correspondence algorithms,” IJCV, vol. 47, no. 1-3, pp. 7–42, 2002. 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[2] Y.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LeCun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Y.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Bengio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G. Hinton, “Deep learning,” Nature, vol. 521, no. 7553, p. 436, 2015. 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[3]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Garg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V. K. BG, 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Carneiro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I. Reid, “Unsupervised CNN for single view depth estimation: Geometry to the rescue,” in ECCV. Springer, 2016, pp. 740–756. 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[4] M. Brown,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Burschka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G. Hager, “Advances in computational stereo,” PAMI, vol. 25, no. 8, pp. 993–1008, 2003.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[5]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Scharstein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Szeliski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“High-accuracy stereo depth maps using structured light,” in CVPR, 2003.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[6] H.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Hirschmuller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Scharstein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“Evaluation of cost functions ¨ for stereo matching,” in CVPR, 2007. 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[7] A. Geiger, P. Lenz, and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Urtasun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“Are we ready for autonomous driving? The KITTI vision benchmark suite,” in CVPR, 2012. 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[8]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Scharstein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Hirschmuller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Y.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Kitajima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Krathwohl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¨ 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Nesi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ˇ c, X. Wang, and P.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Westling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“High-resolution stereo ´ datasets with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subpixel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-accurate ground truth,” in German Conference on Pattern Recognition, 2014, pp. 31–42. 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[9]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Menze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A. Geiger, “Object scene flow for autonomous vehicles,” in CVPR, 2015, pp. 3061–3070. 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[10] T.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Schops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 L.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¨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onberger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Galliani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T. Sattler, K. Schindler, ¨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Pollefeys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A. Geiger, “A multi-view stereo benchmark with high-resolution images and multi-camera videos,” in CVPR, 2017, pp. 3260–3269.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1293</TotalTime>
  <Words>1257</Words>
  <Application>Microsoft Office PowerPoint</Application>
  <PresentationFormat>On-screen Show (4:3)</PresentationFormat>
  <Paragraphs>70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On the Synergies between Machine Learning and Binocular Stereo for Depth Estimation from Images: a Survey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2021-05-01T02:01:01Z</dcterms:modified>
</cp:coreProperties>
</file>