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86" r:id="rId4"/>
    <p:sldId id="260" r:id="rId5"/>
    <p:sldId id="262" r:id="rId6"/>
    <p:sldId id="263" r:id="rId7"/>
    <p:sldId id="294" r:id="rId8"/>
    <p:sldId id="297" r:id="rId9"/>
    <p:sldId id="298" r:id="rId10"/>
    <p:sldId id="299" r:id="rId11"/>
    <p:sldId id="296" r:id="rId12"/>
    <p:sldId id="295" r:id="rId1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8" d="100"/>
          <a:sy n="68" d="100"/>
        </p:scale>
        <p:origin x="-576"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07-Apr-21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07-Apr-21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07-Apr-21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07-Apr-21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07-Apr-21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07-Apr-21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07-Apr-21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07-Apr-21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07-Apr-21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07-Apr-21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07-Apr-21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07-Apr-21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ctrTitle"/>
          </p:nvPr>
        </p:nvSpPr>
        <p:spPr>
          <a:xfrm>
            <a:off x="914400" y="1524000"/>
            <a:ext cx="7406640" cy="4343400"/>
          </a:xfrm>
        </p:spPr>
        <p:txBody>
          <a:bodyPr>
            <a:normAutofit/>
          </a:bodyPr>
          <a:lstStyle/>
          <a:p>
            <a:pPr algn="ctr"/>
            <a:r>
              <a:rPr lang="en-US" b="1" dirty="0" smtClean="0"/>
              <a:t>  Hash </a:t>
            </a:r>
            <a:r>
              <a:rPr lang="en-US" b="1" dirty="0" smtClean="0"/>
              <a:t>Based Conditional Privacy phishing In WSN</a:t>
            </a:r>
            <a:r>
              <a:rPr lang="en-US" dirty="0" smtClean="0"/>
              <a:t/>
            </a:r>
            <a:br>
              <a:rPr lang="en-US" dirty="0" smtClean="0"/>
            </a:br>
            <a:r>
              <a:rPr lang="en-US" b="1" dirty="0" smtClean="0"/>
              <a:t> </a:t>
            </a:r>
            <a:r>
              <a:rPr lang="en-US" dirty="0" smtClean="0"/>
              <a:t/>
            </a:r>
            <a:br>
              <a:rPr lang="en-US" dirty="0" smtClean="0"/>
            </a:br>
            <a:endParaRPr 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smtClean="0"/>
              <a:t>Abstract</a:t>
            </a:r>
            <a:endParaRPr lang="en-US" dirty="0"/>
          </a:p>
        </p:txBody>
      </p:sp>
      <p:sp>
        <p:nvSpPr>
          <p:cNvPr id="3" name="Content Placeholder 2"/>
          <p:cNvSpPr>
            <a:spLocks noGrp="1"/>
          </p:cNvSpPr>
          <p:nvPr>
            <p:ph idx="1"/>
          </p:nvPr>
        </p:nvSpPr>
        <p:spPr/>
        <p:txBody>
          <a:bodyPr>
            <a:normAutofit fontScale="92500" lnSpcReduction="20000"/>
          </a:bodyPr>
          <a:lstStyle/>
          <a:p>
            <a:r>
              <a:rPr lang="en-US" dirty="0" smtClean="0">
                <a:latin typeface="Times New Roman" pitchFamily="18" charset="0"/>
                <a:cs typeface="Times New Roman" pitchFamily="18" charset="0"/>
              </a:rPr>
              <a:t>Phishing are one of the most widely recognized and most hazardous assaults among cybercrimes. </a:t>
            </a:r>
          </a:p>
          <a:p>
            <a:endParaRPr lang="en-US" dirty="0" smtClean="0">
              <a:latin typeface="Times New Roman" pitchFamily="18" charset="0"/>
              <a:cs typeface="Times New Roman" pitchFamily="18" charset="0"/>
            </a:endParaRPr>
          </a:p>
          <a:p>
            <a:r>
              <a:rPr lang="en-US" dirty="0" smtClean="0">
                <a:latin typeface="Times New Roman" pitchFamily="18" charset="0"/>
                <a:cs typeface="Times New Roman" pitchFamily="18" charset="0"/>
              </a:rPr>
              <a:t>The point of these assaults is to take the data utilized by people and associations to lead exchanges. </a:t>
            </a:r>
          </a:p>
          <a:p>
            <a:endParaRPr lang="en-US" dirty="0" smtClean="0">
              <a:latin typeface="Times New Roman" pitchFamily="18" charset="0"/>
              <a:cs typeface="Times New Roman" pitchFamily="18" charset="0"/>
            </a:endParaRPr>
          </a:p>
          <a:p>
            <a:r>
              <a:rPr lang="en-US" dirty="0" smtClean="0">
                <a:latin typeface="Times New Roman" pitchFamily="18" charset="0"/>
                <a:cs typeface="Times New Roman" pitchFamily="18" charset="0"/>
              </a:rPr>
              <a:t>Phishing sites contain different clues among their substance and internet browser-based data.</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533400"/>
            <a:ext cx="7498080" cy="5715000"/>
          </a:xfrm>
        </p:spPr>
        <p:txBody>
          <a:bodyPr>
            <a:normAutofit/>
          </a:bodyPr>
          <a:lstStyle/>
          <a:p>
            <a:r>
              <a:rPr lang="en-US" dirty="0" smtClean="0">
                <a:latin typeface="Times New Roman" pitchFamily="18" charset="0"/>
                <a:cs typeface="Times New Roman" pitchFamily="18" charset="0"/>
              </a:rPr>
              <a:t>The reason for this investigation is to perform Extreme Learning Machine (ELM) based order for 30 highlights incorporating Phishing Websites Data in UC Irvine Machine Learning Repository information base. </a:t>
            </a:r>
          </a:p>
          <a:p>
            <a:endParaRPr lang="en-US" dirty="0" smtClean="0">
              <a:latin typeface="Times New Roman" pitchFamily="18" charset="0"/>
              <a:cs typeface="Times New Roman" pitchFamily="18" charset="0"/>
            </a:endParaRPr>
          </a:p>
          <a:p>
            <a:r>
              <a:rPr lang="en-US" dirty="0" smtClean="0">
                <a:latin typeface="Times New Roman" pitchFamily="18" charset="0"/>
                <a:cs typeface="Times New Roman" pitchFamily="18" charset="0"/>
              </a:rPr>
              <a:t>For results evaluation, ELM was contrasted and other AI strategies, for example, Support Vector Machine (SVM).</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Existing System</a:t>
            </a:r>
            <a:endParaRPr lang="en-US" dirty="0"/>
          </a:p>
        </p:txBody>
      </p:sp>
      <p:sp>
        <p:nvSpPr>
          <p:cNvPr id="3" name="Content Placeholder 2"/>
          <p:cNvSpPr>
            <a:spLocks noGrp="1"/>
          </p:cNvSpPr>
          <p:nvPr>
            <p:ph idx="1"/>
          </p:nvPr>
        </p:nvSpPr>
        <p:spPr/>
        <p:txBody>
          <a:bodyPr>
            <a:normAutofit fontScale="85000" lnSpcReduction="10000"/>
          </a:bodyPr>
          <a:lstStyle/>
          <a:p>
            <a:r>
              <a:rPr lang="en-US" dirty="0" smtClean="0"/>
              <a:t>Phishing is a kind of digital dangers that is focusing to get private data, for example, </a:t>
            </a:r>
            <a:r>
              <a:rPr lang="en-US" dirty="0" err="1" smtClean="0"/>
              <a:t>Mastercards</a:t>
            </a:r>
            <a:r>
              <a:rPr lang="en-US" dirty="0" smtClean="0"/>
              <a:t> data and federal retirement aide numbers. </a:t>
            </a:r>
          </a:p>
          <a:p>
            <a:endParaRPr lang="en-US" dirty="0" smtClean="0"/>
          </a:p>
          <a:p>
            <a:r>
              <a:rPr lang="en-US" dirty="0" smtClean="0"/>
              <a:t>De-synchronization Attack is the alias at the door hub GW and the sensor hub SN memory would not be the equivalent, in light of an enemy hinders the correspondence between the gatherings. </a:t>
            </a:r>
          </a:p>
          <a:p>
            <a:endParaRPr lang="en-US" dirty="0" smtClean="0"/>
          </a:p>
          <a:p>
            <a:r>
              <a:rPr lang="en-US" dirty="0" smtClean="0"/>
              <a:t>There is anything but a particular arrangement that can recognize entire phishing</a:t>
            </a:r>
            <a:endParaRPr lang="en-US"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Disadvantage of Existing System</a:t>
            </a:r>
            <a:endParaRPr lang="en-US" dirty="0"/>
          </a:p>
        </p:txBody>
      </p:sp>
      <p:sp>
        <p:nvSpPr>
          <p:cNvPr id="3" name="Content Placeholder 2"/>
          <p:cNvSpPr>
            <a:spLocks noGrp="1"/>
          </p:cNvSpPr>
          <p:nvPr>
            <p:ph idx="1"/>
          </p:nvPr>
        </p:nvSpPr>
        <p:spPr/>
        <p:txBody>
          <a:bodyPr>
            <a:normAutofit fontScale="77500" lnSpcReduction="20000"/>
          </a:bodyPr>
          <a:lstStyle/>
          <a:p>
            <a:r>
              <a:rPr lang="en-US" dirty="0" smtClean="0"/>
              <a:t> Internet is an essential part of our life. Internet users can be affected from different  types of cyber threats.</a:t>
            </a:r>
          </a:p>
          <a:p>
            <a:endParaRPr lang="en-US" dirty="0" smtClean="0"/>
          </a:p>
          <a:p>
            <a:r>
              <a:rPr lang="en-US" dirty="0" smtClean="0"/>
              <a:t>Thus cyber threats may attack </a:t>
            </a:r>
            <a:r>
              <a:rPr lang="en-US" dirty="0" err="1" smtClean="0"/>
              <a:t>ﬁnancial</a:t>
            </a:r>
            <a:r>
              <a:rPr lang="en-US" dirty="0" smtClean="0"/>
              <a:t> data, private information, online banking and e-commerce.</a:t>
            </a:r>
          </a:p>
          <a:p>
            <a:endParaRPr lang="en-US" dirty="0" smtClean="0"/>
          </a:p>
          <a:p>
            <a:r>
              <a:rPr lang="en-US" dirty="0" err="1" smtClean="0"/>
              <a:t>Sql</a:t>
            </a:r>
            <a:r>
              <a:rPr lang="en-US" dirty="0" smtClean="0"/>
              <a:t> Injection</a:t>
            </a:r>
            <a:br>
              <a:rPr lang="en-US" dirty="0" smtClean="0"/>
            </a:br>
            <a:endParaRPr lang="en-US" dirty="0" smtClean="0"/>
          </a:p>
          <a:p>
            <a:r>
              <a:rPr lang="en-US" dirty="0" smtClean="0"/>
              <a:t>Dos Attack</a:t>
            </a:r>
          </a:p>
          <a:p>
            <a:endParaRPr lang="en-US" dirty="0" smtClean="0"/>
          </a:p>
          <a:p>
            <a:r>
              <a:rPr lang="en-US" dirty="0" smtClean="0"/>
              <a:t>Password Attack</a:t>
            </a:r>
            <a:endParaRPr lang="en-US"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smtClean="0"/>
              <a:t>PROPOSED SYSTEM :</a:t>
            </a:r>
            <a:endParaRPr lang="en-US" dirty="0"/>
          </a:p>
        </p:txBody>
      </p:sp>
      <p:sp>
        <p:nvSpPr>
          <p:cNvPr id="3" name="Content Placeholder 2"/>
          <p:cNvSpPr>
            <a:spLocks noGrp="1"/>
          </p:cNvSpPr>
          <p:nvPr>
            <p:ph idx="1"/>
          </p:nvPr>
        </p:nvSpPr>
        <p:spPr/>
        <p:txBody>
          <a:bodyPr>
            <a:normAutofit/>
          </a:bodyPr>
          <a:lstStyle/>
          <a:p>
            <a:r>
              <a:rPr lang="en-US" dirty="0" smtClean="0"/>
              <a:t>In this study, features in the database created for phishing websites are classified by determining the input and output parameters for the Support Vector machine classifier. </a:t>
            </a:r>
          </a:p>
          <a:p>
            <a:endParaRPr lang="en-US" dirty="0" smtClean="0"/>
          </a:p>
          <a:p>
            <a:r>
              <a:rPr lang="en-US" dirty="0" smtClean="0"/>
              <a:t>Results obtained by SVM show that has higher achievement compared to  other classifier methods.</a:t>
            </a:r>
            <a:endParaRPr lang="en-US"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smtClean="0"/>
              <a:t>ADVANTAGE</a:t>
            </a:r>
            <a:endParaRPr lang="en-US" dirty="0"/>
          </a:p>
        </p:txBody>
      </p:sp>
      <p:sp>
        <p:nvSpPr>
          <p:cNvPr id="3" name="Content Placeholder 2"/>
          <p:cNvSpPr>
            <a:spLocks noGrp="1"/>
          </p:cNvSpPr>
          <p:nvPr>
            <p:ph idx="1"/>
          </p:nvPr>
        </p:nvSpPr>
        <p:spPr/>
        <p:txBody>
          <a:bodyPr>
            <a:normAutofit/>
          </a:bodyPr>
          <a:lstStyle/>
          <a:p>
            <a:r>
              <a:rPr lang="en-US" dirty="0" smtClean="0"/>
              <a:t>The proposed methodology imports data-set of phishing and legitimate URLs from the database and then  the imported data is pre-processed.</a:t>
            </a:r>
          </a:p>
          <a:p>
            <a:endParaRPr lang="en-US" dirty="0" smtClean="0"/>
          </a:p>
          <a:p>
            <a:r>
              <a:rPr lang="en-US" dirty="0" smtClean="0"/>
              <a:t>The Attackers </a:t>
            </a:r>
            <a:r>
              <a:rPr lang="en-US" dirty="0" err="1" smtClean="0"/>
              <a:t>url</a:t>
            </a:r>
            <a:r>
              <a:rPr lang="en-US" dirty="0" smtClean="0"/>
              <a:t> will be blocked based on request from hackers server.</a:t>
            </a:r>
            <a:endParaRPr lang="en-US"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TECHNIQUES</a:t>
            </a:r>
            <a:endParaRPr lang="en-US" dirty="0"/>
          </a:p>
        </p:txBody>
      </p:sp>
      <p:sp>
        <p:nvSpPr>
          <p:cNvPr id="3" name="Content Placeholder 2"/>
          <p:cNvSpPr>
            <a:spLocks noGrp="1"/>
          </p:cNvSpPr>
          <p:nvPr>
            <p:ph idx="1"/>
          </p:nvPr>
        </p:nvSpPr>
        <p:spPr/>
        <p:txBody>
          <a:bodyPr/>
          <a:lstStyle/>
          <a:p>
            <a:r>
              <a:rPr lang="en-US" dirty="0" smtClean="0"/>
              <a:t>Support Vector machine </a:t>
            </a:r>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MODULES</a:t>
            </a:r>
            <a:endParaRPr lang="en-US" dirty="0"/>
          </a:p>
        </p:txBody>
      </p:sp>
      <p:sp>
        <p:nvSpPr>
          <p:cNvPr id="3" name="Content Placeholder 2"/>
          <p:cNvSpPr>
            <a:spLocks noGrp="1"/>
          </p:cNvSpPr>
          <p:nvPr>
            <p:ph idx="1"/>
          </p:nvPr>
        </p:nvSpPr>
        <p:spPr/>
        <p:txBody>
          <a:bodyPr>
            <a:normAutofit/>
          </a:bodyPr>
          <a:lstStyle/>
          <a:p>
            <a:r>
              <a:rPr lang="en-US" dirty="0" smtClean="0"/>
              <a:t> Register  and Login</a:t>
            </a:r>
          </a:p>
          <a:p>
            <a:endParaRPr lang="en-US" dirty="0" smtClean="0"/>
          </a:p>
          <a:p>
            <a:r>
              <a:rPr lang="en-US" dirty="0" smtClean="0"/>
              <a:t>Finding Attribute Values</a:t>
            </a:r>
          </a:p>
          <a:p>
            <a:endParaRPr lang="en-US" dirty="0" smtClean="0"/>
          </a:p>
          <a:p>
            <a:r>
              <a:rPr lang="en-US" dirty="0" smtClean="0"/>
              <a:t>Extreme Learning Machine</a:t>
            </a:r>
          </a:p>
          <a:p>
            <a:endParaRPr lang="en-US" dirty="0" smtClean="0"/>
          </a:p>
          <a:p>
            <a:r>
              <a:rPr lang="en-US" dirty="0" smtClean="0"/>
              <a:t>Phishing Website</a:t>
            </a:r>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Register  and Login</a:t>
            </a:r>
            <a:endParaRPr lang="en-US" dirty="0"/>
          </a:p>
        </p:txBody>
      </p:sp>
      <p:sp>
        <p:nvSpPr>
          <p:cNvPr id="3" name="Content Placeholder 2"/>
          <p:cNvSpPr>
            <a:spLocks noGrp="1"/>
          </p:cNvSpPr>
          <p:nvPr>
            <p:ph idx="1"/>
          </p:nvPr>
        </p:nvSpPr>
        <p:spPr/>
        <p:txBody>
          <a:bodyPr>
            <a:normAutofit/>
          </a:bodyPr>
          <a:lstStyle/>
          <a:p>
            <a:r>
              <a:rPr lang="en-US" dirty="0" smtClean="0"/>
              <a:t>Register as user by providing first name, last name,  user name and password, etc..</a:t>
            </a:r>
          </a:p>
          <a:p>
            <a:endParaRPr lang="en-US" dirty="0" smtClean="0"/>
          </a:p>
          <a:p>
            <a:r>
              <a:rPr lang="en-US" dirty="0" smtClean="0"/>
              <a:t>Login Using User Name and </a:t>
            </a:r>
            <a:r>
              <a:rPr lang="en-US" dirty="0" err="1" smtClean="0"/>
              <a:t>Pasword</a:t>
            </a:r>
            <a:r>
              <a:rPr lang="en-US" dirty="0" smtClean="0"/>
              <a:t> .</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p:txBody>
          <a:bodyPr/>
          <a:lstStyle/>
          <a:p>
            <a:r>
              <a:rPr lang="en-US" dirty="0" smtClean="0"/>
              <a:t>Operating system : Windows XP/7.</a:t>
            </a:r>
          </a:p>
          <a:p>
            <a:r>
              <a:rPr lang="en-US" dirty="0" smtClean="0"/>
              <a:t>Coding Language : </a:t>
            </a:r>
            <a:r>
              <a:rPr lang="en-US" dirty="0" err="1" smtClean="0"/>
              <a:t>Asp.Net</a:t>
            </a:r>
            <a:endParaRPr lang="en-US" dirty="0" smtClean="0"/>
          </a:p>
          <a:p>
            <a:r>
              <a:rPr lang="en-US" dirty="0" smtClean="0"/>
              <a:t> IDE : </a:t>
            </a:r>
            <a:r>
              <a:rPr lang="en-US" dirty="0" err="1" smtClean="0"/>
              <a:t>.Net</a:t>
            </a:r>
            <a:r>
              <a:rPr lang="en-US" dirty="0" smtClean="0"/>
              <a:t> Framwork3.5</a:t>
            </a:r>
          </a:p>
          <a:p>
            <a:r>
              <a:rPr lang="en-US" dirty="0" smtClean="0"/>
              <a:t>Database : Mssql2008</a:t>
            </a:r>
          </a:p>
          <a:p>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p:txBody>
          <a:bodyPr/>
          <a:lstStyle/>
          <a:p>
            <a:r>
              <a:rPr lang="en-US" dirty="0" smtClean="0"/>
              <a:t>System :         I3 Processer</a:t>
            </a:r>
          </a:p>
          <a:p>
            <a:r>
              <a:rPr lang="en-US" dirty="0" smtClean="0"/>
              <a:t>Hard Disk :         500 GB.</a:t>
            </a:r>
          </a:p>
          <a:p>
            <a:r>
              <a:rPr lang="en-US" dirty="0" smtClean="0"/>
              <a:t>Monitor : 15 VGA </a:t>
            </a:r>
            <a:r>
              <a:rPr lang="en-US" dirty="0" err="1" smtClean="0"/>
              <a:t>Colour</a:t>
            </a:r>
            <a:r>
              <a:rPr lang="en-US" dirty="0" smtClean="0"/>
              <a:t>.</a:t>
            </a:r>
          </a:p>
          <a:p>
            <a:r>
              <a:rPr lang="en-US" dirty="0" smtClean="0"/>
              <a:t>Mouse :</a:t>
            </a:r>
          </a:p>
          <a:p>
            <a:r>
              <a:rPr lang="en-US" dirty="0" smtClean="0"/>
              <a:t>Ram : 2 </a:t>
            </a:r>
            <a:r>
              <a:rPr lang="en-US" dirty="0" err="1" smtClean="0"/>
              <a:t>Gb</a:t>
            </a:r>
            <a:r>
              <a:rPr lang="en-US" dirty="0" smtClean="0"/>
              <a:t> </a:t>
            </a: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215</TotalTime>
  <Words>400</Words>
  <Application>Microsoft Office PowerPoint</Application>
  <PresentationFormat>On-screen Show (4:3)</PresentationFormat>
  <Paragraphs>64</Paragraphs>
  <Slides>12</Slides>
  <Notes>0</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Solstice</vt:lpstr>
      <vt:lpstr>  Hash Based Conditional Privacy phishing In WSN   </vt:lpstr>
      <vt:lpstr>Abstract</vt:lpstr>
      <vt:lpstr>Slide 3</vt:lpstr>
      <vt:lpstr>Existing System</vt:lpstr>
      <vt:lpstr>Disadvantage of Existing System</vt:lpstr>
      <vt:lpstr>PROPOSED SYSTEM :</vt:lpstr>
      <vt:lpstr>ADVANTAGE</vt:lpstr>
      <vt:lpstr>TECHNIQUES</vt:lpstr>
      <vt:lpstr>MODULES</vt:lpstr>
      <vt:lpstr>Register  and Login</vt:lpstr>
      <vt:lpstr>SOFTWARE REQUIREMENTS:</vt:lpstr>
      <vt:lpstr>HARDWARE REQUIREMENTS:</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TTS</cp:lastModifiedBy>
  <cp:revision>128</cp:revision>
  <dcterms:created xsi:type="dcterms:W3CDTF">2006-08-16T00:00:00Z</dcterms:created>
  <dcterms:modified xsi:type="dcterms:W3CDTF">2021-04-07T10:04:11Z</dcterms:modified>
</cp:coreProperties>
</file>